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2" r:id="rId7"/>
    <p:sldId id="269" r:id="rId8"/>
    <p:sldId id="270" r:id="rId9"/>
    <p:sldId id="27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36" autoAdjust="0"/>
    <p:restoredTop sz="94660"/>
  </p:normalViewPr>
  <p:slideViewPr>
    <p:cSldViewPr>
      <p:cViewPr varScale="1">
        <p:scale>
          <a:sx n="70" d="100"/>
          <a:sy n="70" d="100"/>
        </p:scale>
        <p:origin x="127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3131FA-CD6E-4C8B-829E-A7CFE1F7863D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CDB191-969E-41C2-8363-8AF09FAB9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760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DB191-969E-41C2-8363-8AF09FAB990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863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DB191-969E-41C2-8363-8AF09FAB990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060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9736-8342-40E2-B73A-F9B3B05F6E56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49888-8CE3-4C3B-AFC7-EDF60D524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034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9736-8342-40E2-B73A-F9B3B05F6E56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49888-8CE3-4C3B-AFC7-EDF60D524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719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9736-8342-40E2-B73A-F9B3B05F6E56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49888-8CE3-4C3B-AFC7-EDF60D524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6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9736-8342-40E2-B73A-F9B3B05F6E56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49888-8CE3-4C3B-AFC7-EDF60D524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590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9736-8342-40E2-B73A-F9B3B05F6E56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49888-8CE3-4C3B-AFC7-EDF60D524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713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9736-8342-40E2-B73A-F9B3B05F6E56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49888-8CE3-4C3B-AFC7-EDF60D524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293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9736-8342-40E2-B73A-F9B3B05F6E56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49888-8CE3-4C3B-AFC7-EDF60D524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996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9736-8342-40E2-B73A-F9B3B05F6E56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49888-8CE3-4C3B-AFC7-EDF60D524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885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9736-8342-40E2-B73A-F9B3B05F6E56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49888-8CE3-4C3B-AFC7-EDF60D524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582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9736-8342-40E2-B73A-F9B3B05F6E56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49888-8CE3-4C3B-AFC7-EDF60D524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762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9736-8342-40E2-B73A-F9B3B05F6E56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49888-8CE3-4C3B-AFC7-EDF60D524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420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79736-8342-40E2-B73A-F9B3B05F6E56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49888-8CE3-4C3B-AFC7-EDF60D524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4431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YahnEl2012@gmail.com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yahnel.weebly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523999"/>
          </a:xfrm>
        </p:spPr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SHABBAT SHALOM</a:t>
            </a:r>
            <a:r>
              <a:rPr lang="zh-CN" altLang="en-US" dirty="0" smtClean="0">
                <a:latin typeface="Arial Black" pitchFamily="34" charset="0"/>
              </a:rPr>
              <a:t> </a:t>
            </a:r>
            <a:r>
              <a:rPr lang="en-US" altLang="zh-CN" dirty="0" smtClean="0">
                <a:latin typeface="Arial Black" pitchFamily="34" charset="0"/>
              </a:rPr>
              <a:t/>
            </a:r>
            <a:br>
              <a:rPr lang="en-US" altLang="zh-CN" dirty="0" smtClean="0">
                <a:latin typeface="Arial Black" pitchFamily="34" charset="0"/>
              </a:rPr>
            </a:br>
            <a:r>
              <a:rPr lang="zh-CN" altLang="en-US" dirty="0" smtClean="0">
                <a:latin typeface="Arial Black" pitchFamily="34" charset="0"/>
              </a:rPr>
              <a:t>安息日，平安 </a:t>
            </a:r>
            <a:r>
              <a:rPr lang="zh-CN" altLang="en-US" sz="2400" dirty="0" smtClean="0">
                <a:latin typeface="Arial Black" pitchFamily="34" charset="0"/>
              </a:rPr>
              <a:t>中文词：千玉 </a:t>
            </a:r>
            <a:endParaRPr lang="en-US" sz="2400" dirty="0"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905000"/>
            <a:ext cx="8458200" cy="4267200"/>
          </a:xfrm>
        </p:spPr>
        <p:txBody>
          <a:bodyPr>
            <a:normAutofit fontScale="77500" lnSpcReduction="20000"/>
          </a:bodyPr>
          <a:lstStyle/>
          <a:p>
            <a:endParaRPr lang="en-US" sz="6000" dirty="0" smtClean="0">
              <a:solidFill>
                <a:schemeClr val="tx1"/>
              </a:solidFill>
              <a:latin typeface="Arial Black" pitchFamily="34" charset="0"/>
            </a:endParaRPr>
          </a:p>
          <a:p>
            <a:r>
              <a:rPr lang="en-US" sz="6000" dirty="0" smtClean="0">
                <a:solidFill>
                  <a:schemeClr val="tx1"/>
                </a:solidFill>
                <a:latin typeface="Arial Black" pitchFamily="34" charset="0"/>
              </a:rPr>
              <a:t>SHABBAT SHALOM X2</a:t>
            </a:r>
          </a:p>
          <a:p>
            <a:r>
              <a:rPr lang="en-US" altLang="zh-CN" sz="6000" dirty="0" smtClean="0">
                <a:solidFill>
                  <a:schemeClr val="tx1"/>
                </a:solidFill>
                <a:latin typeface="Arial Black" pitchFamily="34" charset="0"/>
              </a:rPr>
              <a:t>(</a:t>
            </a:r>
            <a:r>
              <a:rPr lang="zh-CN" altLang="en-US" sz="6000" dirty="0" smtClean="0">
                <a:solidFill>
                  <a:schemeClr val="tx1"/>
                </a:solidFill>
                <a:latin typeface="Arial Black" pitchFamily="34" charset="0"/>
              </a:rPr>
              <a:t>安息，平安</a:t>
            </a:r>
            <a:r>
              <a:rPr lang="en-US" altLang="zh-CN" sz="6000" dirty="0" smtClean="0">
                <a:solidFill>
                  <a:schemeClr val="tx1"/>
                </a:solidFill>
                <a:latin typeface="Arial Black" pitchFamily="34" charset="0"/>
              </a:rPr>
              <a:t>)</a:t>
            </a:r>
            <a:endParaRPr lang="en-US" sz="6000" dirty="0" smtClean="0">
              <a:solidFill>
                <a:schemeClr val="tx1"/>
              </a:solidFill>
              <a:latin typeface="Arial Black" pitchFamily="34" charset="0"/>
            </a:endParaRPr>
          </a:p>
          <a:p>
            <a:r>
              <a:rPr lang="en-US" sz="6000" dirty="0" smtClean="0">
                <a:solidFill>
                  <a:schemeClr val="tx1"/>
                </a:solidFill>
                <a:latin typeface="Arial Black" pitchFamily="34" charset="0"/>
              </a:rPr>
              <a:t>SHABBAT, SHABBAT, SHABBAT,SHABBAT SHALOM</a:t>
            </a:r>
            <a:endParaRPr lang="en-US" sz="6000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815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763000" cy="6172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>
                <a:latin typeface="Arial Black" pitchFamily="34" charset="0"/>
              </a:rPr>
              <a:t>SHABBAT</a:t>
            </a:r>
            <a:r>
              <a:rPr lang="zh-CN" altLang="en-US" sz="6600" dirty="0" smtClean="0">
                <a:latin typeface="Arial Black" pitchFamily="34" charset="0"/>
              </a:rPr>
              <a:t> </a:t>
            </a:r>
            <a:r>
              <a:rPr lang="en-US" altLang="zh-CN" sz="6600" dirty="0" smtClean="0">
                <a:latin typeface="Arial Black" pitchFamily="34" charset="0"/>
              </a:rPr>
              <a:t>X4</a:t>
            </a:r>
          </a:p>
          <a:p>
            <a:pPr marL="0" indent="0" algn="ctr">
              <a:buNone/>
            </a:pPr>
            <a:r>
              <a:rPr lang="en-US" sz="6600" dirty="0" smtClean="0">
                <a:latin typeface="Arial Black" pitchFamily="34" charset="0"/>
              </a:rPr>
              <a:t>(</a:t>
            </a:r>
            <a:r>
              <a:rPr lang="zh-CN" altLang="en-US" sz="6600" dirty="0" smtClean="0">
                <a:latin typeface="Arial Black" pitchFamily="34" charset="0"/>
              </a:rPr>
              <a:t>安息</a:t>
            </a:r>
            <a:r>
              <a:rPr lang="en-US" altLang="zh-CN" sz="6600" dirty="0" smtClean="0">
                <a:latin typeface="Arial Black" pitchFamily="34" charset="0"/>
              </a:rPr>
              <a:t>X4)</a:t>
            </a:r>
          </a:p>
          <a:p>
            <a:pPr marL="0" indent="0" algn="ctr">
              <a:buNone/>
            </a:pPr>
            <a:r>
              <a:rPr lang="en-US" sz="6600" dirty="0" smtClean="0">
                <a:latin typeface="Arial Black" pitchFamily="34" charset="0"/>
              </a:rPr>
              <a:t> SHALOM</a:t>
            </a:r>
            <a:r>
              <a:rPr lang="zh-CN" altLang="en-US" sz="6600" dirty="0" smtClean="0">
                <a:latin typeface="Arial Black" pitchFamily="34" charset="0"/>
              </a:rPr>
              <a:t> （平安）</a:t>
            </a:r>
            <a:endParaRPr lang="en-US" sz="6600" dirty="0" smtClean="0">
              <a:latin typeface="Arial Black" pitchFamily="34" charset="0"/>
            </a:endParaRPr>
          </a:p>
          <a:p>
            <a:pPr marL="0" indent="0" algn="ctr">
              <a:buNone/>
            </a:pPr>
            <a:r>
              <a:rPr lang="en-US" sz="6600" dirty="0" smtClean="0">
                <a:latin typeface="Arial Black" pitchFamily="34" charset="0"/>
              </a:rPr>
              <a:t>( REPEAT</a:t>
            </a:r>
            <a:r>
              <a:rPr lang="zh-TW" altLang="en-US" sz="6600" dirty="0" smtClean="0">
                <a:latin typeface="Arial Black" pitchFamily="34" charset="0"/>
              </a:rPr>
              <a:t>重</a:t>
            </a:r>
            <a:r>
              <a:rPr lang="zh-TW" altLang="en-US" sz="6600" dirty="0" smtClean="0">
                <a:latin typeface="Arial Black" pitchFamily="34" charset="0"/>
              </a:rPr>
              <a:t>複從頭</a:t>
            </a:r>
            <a:r>
              <a:rPr lang="en-US" sz="6600" dirty="0" smtClean="0">
                <a:latin typeface="Arial Black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0095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198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zh-TW" altLang="en-US" sz="6000" dirty="0">
                <a:latin typeface="Arial Black" pitchFamily="34" charset="0"/>
              </a:rPr>
              <a:t>祈</a:t>
            </a:r>
            <a:r>
              <a:rPr lang="zh-TW" altLang="en-US" sz="6000" dirty="0" smtClean="0">
                <a:latin typeface="Arial Black" pitchFamily="34" charset="0"/>
              </a:rPr>
              <a:t>禱 平安</a:t>
            </a:r>
            <a:r>
              <a:rPr lang="en-US" sz="6000" dirty="0" smtClean="0">
                <a:latin typeface="Arial Black" pitchFamily="34" charset="0"/>
              </a:rPr>
              <a:t> </a:t>
            </a:r>
          </a:p>
          <a:p>
            <a:pPr marL="0" indent="0" algn="ctr">
              <a:buNone/>
            </a:pPr>
            <a:r>
              <a:rPr lang="zh-TW" altLang="en-US" sz="6000" dirty="0" smtClean="0">
                <a:latin typeface="Arial Black" pitchFamily="34" charset="0"/>
              </a:rPr>
              <a:t>歸於你</a:t>
            </a:r>
            <a:r>
              <a:rPr lang="en-US" altLang="zh-CN" sz="6000" dirty="0" smtClean="0">
                <a:latin typeface="Arial Black" pitchFamily="34" charset="0"/>
              </a:rPr>
              <a:t>X3</a:t>
            </a:r>
            <a:endParaRPr lang="en-US" sz="6000" dirty="0" smtClean="0">
              <a:latin typeface="Arial Black" pitchFamily="34" charset="0"/>
            </a:endParaRPr>
          </a:p>
          <a:p>
            <a:pPr marL="0" indent="0" algn="ctr">
              <a:buNone/>
            </a:pPr>
            <a:r>
              <a:rPr lang="en-US" sz="6000" dirty="0" smtClean="0">
                <a:latin typeface="Arial Black" pitchFamily="34" charset="0"/>
              </a:rPr>
              <a:t>( Hevenu Shalom Aleichem 3X)</a:t>
            </a:r>
          </a:p>
          <a:p>
            <a:pPr marL="0" indent="0" algn="ctr">
              <a:buNone/>
            </a:pPr>
            <a:r>
              <a:rPr lang="zh-TW" altLang="en-US" sz="6000" dirty="0" smtClean="0">
                <a:latin typeface="Arial Black" pitchFamily="34" charset="0"/>
              </a:rPr>
              <a:t> 祈禱平安</a:t>
            </a:r>
            <a:r>
              <a:rPr lang="zh-CN" altLang="en-US" sz="6000" dirty="0" smtClean="0">
                <a:latin typeface="Arial Black" pitchFamily="34" charset="0"/>
              </a:rPr>
              <a:t>，</a:t>
            </a:r>
            <a:endParaRPr lang="en-US" altLang="zh-CN" sz="6000" dirty="0" smtClean="0">
              <a:latin typeface="Arial Black" pitchFamily="34" charset="0"/>
            </a:endParaRPr>
          </a:p>
          <a:p>
            <a:pPr marL="0" indent="0" algn="ctr">
              <a:buNone/>
            </a:pPr>
            <a:r>
              <a:rPr lang="zh-CN" altLang="en-US" sz="6000" dirty="0" smtClean="0">
                <a:latin typeface="Arial Black" pitchFamily="34" charset="0"/>
              </a:rPr>
              <a:t>平安</a:t>
            </a:r>
            <a:r>
              <a:rPr lang="en-US" altLang="zh-CN" sz="6000" dirty="0" smtClean="0">
                <a:latin typeface="Arial Black" pitchFamily="34" charset="0"/>
              </a:rPr>
              <a:t>,</a:t>
            </a:r>
            <a:r>
              <a:rPr lang="zh-CN" altLang="en-US" sz="6000" dirty="0" smtClean="0">
                <a:latin typeface="Arial Black" pitchFamily="34" charset="0"/>
              </a:rPr>
              <a:t>平安</a:t>
            </a:r>
            <a:endParaRPr lang="en-US" altLang="zh-CN" sz="6000" dirty="0" smtClean="0">
              <a:latin typeface="Arial Black" pitchFamily="34" charset="0"/>
            </a:endParaRPr>
          </a:p>
          <a:p>
            <a:pPr marL="0" indent="0" algn="ctr">
              <a:buNone/>
            </a:pPr>
            <a:r>
              <a:rPr lang="zh-TW" altLang="en-US" sz="6000" dirty="0" smtClean="0">
                <a:latin typeface="Arial Black" pitchFamily="34" charset="0"/>
              </a:rPr>
              <a:t>歸於你</a:t>
            </a:r>
            <a:endParaRPr lang="en-US" sz="6000" dirty="0" smtClean="0">
              <a:latin typeface="Arial Black" pitchFamily="34" charset="0"/>
            </a:endParaRPr>
          </a:p>
          <a:p>
            <a:pPr marL="0" indent="0" algn="ctr">
              <a:buNone/>
            </a:pPr>
            <a:endParaRPr lang="en-US" sz="6000" dirty="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364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US" sz="6000" dirty="0" smtClean="0">
              <a:latin typeface="Arial Black" pitchFamily="34" charset="0"/>
            </a:endParaRPr>
          </a:p>
          <a:p>
            <a:pPr marL="0" indent="0" algn="ctr">
              <a:buNone/>
            </a:pPr>
            <a:r>
              <a:rPr lang="zh-TW" altLang="en-US" sz="6000" dirty="0" smtClean="0">
                <a:latin typeface="Arial Black" pitchFamily="34" charset="0"/>
              </a:rPr>
              <a:t>祈禱平安</a:t>
            </a:r>
            <a:r>
              <a:rPr lang="zh-CN" altLang="en-US" sz="6000" dirty="0" smtClean="0">
                <a:latin typeface="Arial Black" pitchFamily="34" charset="0"/>
              </a:rPr>
              <a:t>，</a:t>
            </a:r>
            <a:r>
              <a:rPr lang="zh-TW" altLang="en-US" sz="6000" dirty="0" smtClean="0">
                <a:latin typeface="Arial Black" pitchFamily="34" charset="0"/>
              </a:rPr>
              <a:t>歸耶路</a:t>
            </a:r>
            <a:r>
              <a:rPr lang="zh-CN" altLang="en-US" sz="6000" dirty="0" smtClean="0">
                <a:latin typeface="Arial Black" pitchFamily="34" charset="0"/>
              </a:rPr>
              <a:t>撒冷</a:t>
            </a:r>
            <a:r>
              <a:rPr lang="en-US" altLang="zh-CN" sz="6000" dirty="0" smtClean="0">
                <a:latin typeface="Arial Black" pitchFamily="34" charset="0"/>
              </a:rPr>
              <a:t>X3</a:t>
            </a:r>
            <a:endParaRPr lang="zh-CN" altLang="en-US" sz="6000" dirty="0">
              <a:latin typeface="Arial Black" pitchFamily="34" charset="0"/>
            </a:endParaRPr>
          </a:p>
          <a:p>
            <a:pPr marL="0" indent="0" algn="ctr">
              <a:buNone/>
            </a:pPr>
            <a:r>
              <a:rPr lang="en-US" altLang="zh-CN" sz="6000" dirty="0" smtClean="0">
                <a:latin typeface="Arial Black" pitchFamily="34" charset="0"/>
              </a:rPr>
              <a:t>Pray for Shalom of YerushalemX3</a:t>
            </a:r>
            <a:endParaRPr lang="en-US" altLang="zh-CN" sz="6000" dirty="0">
              <a:latin typeface="Arial Black" pitchFamily="34" charset="0"/>
            </a:endParaRPr>
          </a:p>
          <a:p>
            <a:pPr marL="0" indent="0" algn="ctr">
              <a:buNone/>
            </a:pPr>
            <a:r>
              <a:rPr lang="zh-TW" altLang="en-US" sz="6000" dirty="0" smtClean="0">
                <a:latin typeface="Arial Black" pitchFamily="34" charset="0"/>
              </a:rPr>
              <a:t>耶路撒冷永遠平安</a:t>
            </a:r>
            <a:endParaRPr lang="zh-CN" altLang="en-US" sz="6000" dirty="0">
              <a:latin typeface="Arial Black" pitchFamily="34" charset="0"/>
            </a:endParaRPr>
          </a:p>
          <a:p>
            <a:pPr marL="0" indent="0" algn="ctr">
              <a:buNone/>
            </a:pPr>
            <a:r>
              <a:rPr lang="zh-CN" altLang="en-US" sz="6000" dirty="0" smtClean="0">
                <a:latin typeface="Arial Black" pitchFamily="34" charset="0"/>
              </a:rPr>
              <a:t> </a:t>
            </a:r>
            <a:endParaRPr lang="en-US" sz="60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37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>
                <a:latin typeface="Arial Black" pitchFamily="34" charset="0"/>
              </a:rPr>
              <a:t>Sha’alu, shalom,x3</a:t>
            </a:r>
          </a:p>
          <a:p>
            <a:pPr marL="0" indent="0" algn="ctr">
              <a:buNone/>
            </a:pPr>
            <a:r>
              <a:rPr lang="zh-CN" altLang="en-US" sz="6000" dirty="0" smtClean="0">
                <a:latin typeface="Arial Black" pitchFamily="34" charset="0"/>
              </a:rPr>
              <a:t>（</a:t>
            </a:r>
            <a:r>
              <a:rPr lang="zh-TW" altLang="en-US" sz="6000" dirty="0" smtClean="0">
                <a:latin typeface="Arial Black" pitchFamily="34" charset="0"/>
              </a:rPr>
              <a:t>祝願或祈禱</a:t>
            </a:r>
            <a:r>
              <a:rPr lang="en-US" altLang="zh-CN" sz="6000" dirty="0" smtClean="0">
                <a:latin typeface="Arial Black" pitchFamily="34" charset="0"/>
              </a:rPr>
              <a:t>,</a:t>
            </a:r>
            <a:r>
              <a:rPr lang="zh-CN" altLang="en-US" sz="6000" dirty="0" smtClean="0">
                <a:latin typeface="Arial Black" pitchFamily="34" charset="0"/>
              </a:rPr>
              <a:t>平安</a:t>
            </a:r>
            <a:r>
              <a:rPr lang="en-US" altLang="zh-CN" sz="6000" dirty="0" smtClean="0">
                <a:latin typeface="Arial Black" pitchFamily="34" charset="0"/>
              </a:rPr>
              <a:t>X3</a:t>
            </a:r>
            <a:r>
              <a:rPr lang="zh-CN" altLang="en-US" sz="6000" dirty="0" smtClean="0">
                <a:latin typeface="Arial Black" pitchFamily="34" charset="0"/>
              </a:rPr>
              <a:t>）</a:t>
            </a:r>
            <a:endParaRPr lang="en-US" altLang="zh-CN" sz="6000" dirty="0" smtClean="0">
              <a:latin typeface="Arial Black" pitchFamily="34" charset="0"/>
            </a:endParaRPr>
          </a:p>
          <a:p>
            <a:pPr marL="0" indent="0" algn="ctr">
              <a:buNone/>
            </a:pPr>
            <a:r>
              <a:rPr lang="zh-CN" altLang="en-US" sz="6000" dirty="0" smtClean="0">
                <a:latin typeface="Arial Black" pitchFamily="34" charset="0"/>
              </a:rPr>
              <a:t>（</a:t>
            </a:r>
            <a:r>
              <a:rPr lang="en-US" altLang="zh-CN" sz="6000" dirty="0" smtClean="0">
                <a:latin typeface="Arial Black" pitchFamily="34" charset="0"/>
              </a:rPr>
              <a:t>Sha’alu, shalom Yerushalayim</a:t>
            </a:r>
            <a:r>
              <a:rPr lang="zh-CN" altLang="en-US" sz="6000" dirty="0" smtClean="0">
                <a:latin typeface="Arial Black" pitchFamily="34" charset="0"/>
              </a:rPr>
              <a:t>）</a:t>
            </a:r>
            <a:endParaRPr lang="en-US" altLang="zh-CN" sz="6000" dirty="0" smtClean="0">
              <a:latin typeface="Arial Black" pitchFamily="34" charset="0"/>
            </a:endParaRPr>
          </a:p>
          <a:p>
            <a:pPr marL="0" indent="0" algn="ctr">
              <a:buNone/>
            </a:pPr>
            <a:r>
              <a:rPr lang="zh-CN" altLang="en-US" sz="6000" dirty="0" smtClean="0">
                <a:latin typeface="Arial Black" pitchFamily="34" charset="0"/>
              </a:rPr>
              <a:t>耶路撒冷永</a:t>
            </a:r>
            <a:r>
              <a:rPr lang="zh-TW" altLang="en-US" sz="6000" dirty="0" smtClean="0">
                <a:latin typeface="Arial Black" pitchFamily="34" charset="0"/>
              </a:rPr>
              <a:t>遠</a:t>
            </a:r>
            <a:r>
              <a:rPr lang="zh-CN" altLang="en-US" sz="6000" dirty="0" smtClean="0">
                <a:latin typeface="Arial Black" pitchFamily="34" charset="0"/>
              </a:rPr>
              <a:t>平安</a:t>
            </a:r>
            <a:endParaRPr lang="en-US" sz="60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13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187" y="582562"/>
            <a:ext cx="8229600" cy="5965722"/>
          </a:xfrm>
        </p:spPr>
        <p:txBody>
          <a:bodyPr>
            <a:normAutofit/>
          </a:bodyPr>
          <a:lstStyle/>
          <a:p>
            <a:r>
              <a:rPr lang="en-US" altLang="zh-TW" sz="4800" b="1" dirty="0" smtClean="0">
                <a:solidFill>
                  <a:srgbClr val="FFFF00"/>
                </a:solidFill>
                <a:latin typeface="Georgia"/>
              </a:rPr>
              <a:t>Psa </a:t>
            </a:r>
            <a:r>
              <a:rPr lang="zh-TW" altLang="en-US" sz="4800" b="1" dirty="0">
                <a:solidFill>
                  <a:srgbClr val="FFFF00"/>
                </a:solidFill>
                <a:latin typeface="Georgia"/>
              </a:rPr>
              <a:t>詩</a:t>
            </a:r>
            <a:r>
              <a:rPr lang="en-US" altLang="zh-TW" sz="4800" b="1" dirty="0" smtClean="0">
                <a:solidFill>
                  <a:srgbClr val="FFFF00"/>
                </a:solidFill>
                <a:latin typeface="Georgia"/>
              </a:rPr>
              <a:t>122:6</a:t>
            </a:r>
            <a:r>
              <a:rPr lang="zh-TW" altLang="en-US" sz="4800" dirty="0" smtClean="0">
                <a:solidFill>
                  <a:srgbClr val="FFFF00"/>
                </a:solidFill>
                <a:latin typeface="Georgia"/>
              </a:rPr>
              <a:t>  </a:t>
            </a:r>
            <a:r>
              <a:rPr lang="zh-TW" altLang="en-US" sz="4800" dirty="0" smtClean="0">
                <a:solidFill>
                  <a:srgbClr val="FFFF00"/>
                </a:solidFill>
                <a:latin typeface="MingLiU"/>
                <a:ea typeface="MingLiU"/>
              </a:rPr>
              <a:t>你們要為耶路撒冷求平安！耶路撒冷啊，愛你的人必然興旺！</a:t>
            </a:r>
            <a:endParaRPr lang="en-US" altLang="zh-TW" sz="4800" dirty="0" smtClean="0">
              <a:solidFill>
                <a:srgbClr val="FFFF00"/>
              </a:solidFill>
              <a:latin typeface="MingLiU"/>
              <a:ea typeface="MingLiU"/>
            </a:endParaRPr>
          </a:p>
          <a:p>
            <a:pPr marL="0" indent="0">
              <a:buNone/>
            </a:pPr>
            <a:endParaRPr lang="en-US" altLang="zh-TW" sz="4800" dirty="0" smtClean="0">
              <a:solidFill>
                <a:prstClr val="black"/>
              </a:solidFill>
              <a:latin typeface="MingLiU"/>
              <a:ea typeface="MingLiU"/>
            </a:endParaRPr>
          </a:p>
          <a:p>
            <a:r>
              <a:rPr lang="en-US" altLang="zh-TW" dirty="0" smtClean="0">
                <a:latin typeface="Georgia"/>
                <a:ea typeface="MingLiU"/>
              </a:rPr>
              <a:t>Gen</a:t>
            </a:r>
            <a:r>
              <a:rPr lang="zh-TW" altLang="en-US" dirty="0">
                <a:latin typeface="Georgia"/>
                <a:ea typeface="MingLiU"/>
              </a:rPr>
              <a:t>創</a:t>
            </a:r>
            <a:r>
              <a:rPr lang="en-US" altLang="zh-TW" dirty="0" smtClean="0">
                <a:latin typeface="Georgia"/>
                <a:ea typeface="MingLiU"/>
              </a:rPr>
              <a:t> </a:t>
            </a:r>
            <a:r>
              <a:rPr lang="en-US" altLang="zh-TW" dirty="0">
                <a:latin typeface="Georgia"/>
                <a:ea typeface="MingLiU"/>
              </a:rPr>
              <a:t>12:2  </a:t>
            </a:r>
            <a:r>
              <a:rPr lang="zh-TW" altLang="en-US" dirty="0">
                <a:latin typeface="Georgia"/>
                <a:ea typeface="MingLiU"/>
              </a:rPr>
              <a:t>我必叫你成為大國。我必賜福給你，叫你的名為大；你也要叫別人得福。 </a:t>
            </a:r>
          </a:p>
          <a:p>
            <a:r>
              <a:rPr lang="en-US" altLang="zh-TW" dirty="0">
                <a:latin typeface="Georgia"/>
                <a:ea typeface="MingLiU"/>
              </a:rPr>
              <a:t>Gen </a:t>
            </a:r>
            <a:r>
              <a:rPr lang="zh-TW" altLang="en-US" dirty="0">
                <a:latin typeface="Georgia"/>
                <a:ea typeface="MingLiU"/>
              </a:rPr>
              <a:t>創</a:t>
            </a:r>
            <a:r>
              <a:rPr lang="en-US" altLang="zh-TW" dirty="0" smtClean="0">
                <a:latin typeface="Georgia"/>
                <a:ea typeface="MingLiU"/>
              </a:rPr>
              <a:t>12:3  </a:t>
            </a:r>
            <a:r>
              <a:rPr lang="zh-TW" altLang="en-US" dirty="0">
                <a:latin typeface="Georgia"/>
                <a:ea typeface="MingLiU"/>
              </a:rPr>
              <a:t>為你祝福的，我必賜福與他；那咒詛你的，我必咒詛他。地上的萬族都要因你得福。」 </a:t>
            </a:r>
          </a:p>
          <a:p>
            <a:endParaRPr lang="zh-TW" altLang="en-US" dirty="0">
              <a:solidFill>
                <a:prstClr val="black"/>
              </a:solidFill>
              <a:latin typeface="Georgia"/>
              <a:ea typeface="MingLiU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36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476672"/>
            <a:ext cx="7776864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          </a:t>
            </a:r>
            <a:r>
              <a:rPr lang="en-US" altLang="zh-TW" sz="2800" dirty="0" smtClean="0"/>
              <a:t>"</a:t>
            </a:r>
            <a:r>
              <a:rPr lang="zh-TW" altLang="en-US" sz="2800" dirty="0"/>
              <a:t>回歸以色列家族 復原希伯來根</a:t>
            </a:r>
            <a:r>
              <a:rPr lang="zh-TW" altLang="en-US" sz="2800" dirty="0" smtClean="0"/>
              <a:t>源</a:t>
            </a:r>
            <a:r>
              <a:rPr lang="en-US" altLang="zh-TW" sz="2800" dirty="0" smtClean="0"/>
              <a:t>”</a:t>
            </a:r>
          </a:p>
          <a:p>
            <a:r>
              <a:rPr lang="zh-TW" altLang="en-US" sz="2800" dirty="0" smtClean="0"/>
              <a:t>                        中</a:t>
            </a:r>
            <a:r>
              <a:rPr lang="zh-TW" altLang="en-US" sz="2800" dirty="0"/>
              <a:t>文敬拜讚美系</a:t>
            </a:r>
            <a:r>
              <a:rPr lang="zh-TW" altLang="en-US" sz="2800" dirty="0" smtClean="0"/>
              <a:t>列</a:t>
            </a:r>
            <a:endParaRPr lang="zh-TW" altLang="en-US" sz="2800" dirty="0"/>
          </a:p>
          <a:p>
            <a:r>
              <a:rPr lang="zh-TW" altLang="en-US" sz="2800" dirty="0" smtClean="0"/>
              <a:t>     曲</a:t>
            </a:r>
            <a:r>
              <a:rPr lang="en-US" altLang="zh-TW" sz="2800" dirty="0"/>
              <a:t>: Tina </a:t>
            </a:r>
            <a:r>
              <a:rPr lang="en-US" altLang="zh-TW" sz="2800" dirty="0" smtClean="0"/>
              <a:t>AbiYah</a:t>
            </a:r>
            <a:r>
              <a:rPr lang="zh-TW" altLang="en-US" sz="2800" dirty="0" smtClean="0"/>
              <a:t>         詞</a:t>
            </a:r>
            <a:r>
              <a:rPr lang="en-US" altLang="zh-TW" sz="2800" dirty="0"/>
              <a:t>: </a:t>
            </a:r>
            <a:r>
              <a:rPr lang="zh-TW" altLang="en-US" sz="2800" dirty="0"/>
              <a:t>千玉 </a:t>
            </a:r>
            <a:r>
              <a:rPr lang="en-US" altLang="zh-TW" sz="2800" dirty="0"/>
              <a:t>( Yahn El</a:t>
            </a:r>
            <a:r>
              <a:rPr lang="en-US" altLang="zh-TW" sz="2800" dirty="0" smtClean="0"/>
              <a:t>)</a:t>
            </a:r>
          </a:p>
          <a:p>
            <a:endParaRPr lang="en-US" altLang="zh-TW" sz="2800" dirty="0" smtClean="0"/>
          </a:p>
          <a:p>
            <a:r>
              <a:rPr lang="zh-TW" altLang="en-US" sz="2800" dirty="0" smtClean="0"/>
              <a:t>有</a:t>
            </a:r>
            <a:r>
              <a:rPr lang="zh-TW" altLang="en-US" sz="2800" dirty="0"/>
              <a:t>版權，歡迎個人或團體自由使用並知會我</a:t>
            </a:r>
            <a:r>
              <a:rPr lang="zh-TW" altLang="en-US" sz="2800" dirty="0" smtClean="0"/>
              <a:t>們</a:t>
            </a:r>
            <a:r>
              <a:rPr lang="zh-TW" altLang="en-US" sz="2800" dirty="0"/>
              <a:t/>
            </a:r>
            <a:br>
              <a:rPr lang="zh-TW" altLang="en-US" sz="2800" dirty="0"/>
            </a:br>
            <a:endParaRPr lang="zh-TW" altLang="en-US" sz="2800" dirty="0"/>
          </a:p>
          <a:p>
            <a:r>
              <a:rPr lang="en-US" altLang="zh-TW" sz="2800" dirty="0" smtClean="0"/>
              <a:t>www.YahArise.com</a:t>
            </a:r>
            <a:endParaRPr lang="zh-TW" altLang="en-US" sz="2800" dirty="0"/>
          </a:p>
          <a:p>
            <a:r>
              <a:rPr lang="en-US" altLang="zh-TW" sz="2800" dirty="0" smtClean="0">
                <a:hlinkClick r:id="rId2"/>
              </a:rPr>
              <a:t>YahnEl2012@gmail.com</a:t>
            </a:r>
            <a:endParaRPr lang="en-US" altLang="zh-TW" sz="2800" dirty="0" smtClean="0"/>
          </a:p>
          <a:p>
            <a:endParaRPr lang="en-US" altLang="zh-TW" sz="2800" dirty="0" smtClean="0"/>
          </a:p>
          <a:p>
            <a:endParaRPr lang="en-US" altLang="zh-TW" sz="2800" dirty="0"/>
          </a:p>
          <a:p>
            <a:r>
              <a:rPr lang="en-US" sz="2400" dirty="0"/>
              <a:t>Yah's Praises in Chinese : </a:t>
            </a:r>
          </a:p>
          <a:p>
            <a:r>
              <a:rPr lang="en-US" sz="2400" dirty="0"/>
              <a:t>Returning to the house of Yisrael, </a:t>
            </a:r>
            <a:endParaRPr lang="en-US" sz="2400" dirty="0" smtClean="0"/>
          </a:p>
          <a:p>
            <a:r>
              <a:rPr lang="en-US" sz="2400" dirty="0" smtClean="0"/>
              <a:t>Restoring </a:t>
            </a:r>
            <a:r>
              <a:rPr lang="en-US" sz="2400" dirty="0"/>
              <a:t>the Hebraic root of Yah's reign </a:t>
            </a:r>
            <a:r>
              <a:rPr lang="en-US" dirty="0"/>
              <a:t> </a:t>
            </a:r>
          </a:p>
          <a:p>
            <a:endParaRPr lang="zh-TW" alt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0569" y="2819400"/>
            <a:ext cx="3181871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896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418" y="-55418"/>
            <a:ext cx="9199418" cy="6913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379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8" y="41275"/>
            <a:ext cx="9129712" cy="1524000"/>
          </a:xfrm>
        </p:spPr>
        <p:txBody>
          <a:bodyPr/>
          <a:lstStyle/>
          <a:p>
            <a:pPr>
              <a:defRPr/>
            </a:pPr>
            <a:r>
              <a:rPr lang="zh-CN" altLang="en-US" sz="3200" b="1" dirty="0" smtClean="0">
                <a:solidFill>
                  <a:schemeClr val="tx1"/>
                </a:solidFill>
                <a:ea typeface="SimSun" pitchFamily="2" charset="-122"/>
              </a:rPr>
              <a:t>上古希伯来原文及读音：圣父</a:t>
            </a:r>
            <a:r>
              <a:rPr lang="en-US" altLang="zh-CN" sz="3200" b="1" dirty="0" err="1" smtClean="0">
                <a:solidFill>
                  <a:schemeClr val="tx1"/>
                </a:solidFill>
                <a:ea typeface="SimSun" pitchFamily="2" charset="-122"/>
              </a:rPr>
              <a:t>YaHuWaH</a:t>
            </a:r>
            <a:r>
              <a:rPr lang="zh-CN" altLang="en-US" sz="3200" b="1" dirty="0" smtClean="0">
                <a:solidFill>
                  <a:schemeClr val="tx1"/>
                </a:solidFill>
                <a:ea typeface="SimSun" pitchFamily="2" charset="-122"/>
              </a:rPr>
              <a:t> 雅吾瓦 圣子</a:t>
            </a:r>
            <a:r>
              <a:rPr lang="en-US" altLang="zh-CN" sz="3200" b="1" dirty="0" err="1" smtClean="0">
                <a:solidFill>
                  <a:schemeClr val="tx1"/>
                </a:solidFill>
                <a:ea typeface="SimSun" pitchFamily="2" charset="-122"/>
              </a:rPr>
              <a:t>YaHUShuA</a:t>
            </a:r>
            <a:r>
              <a:rPr lang="zh-CN" altLang="en-US" sz="3200" b="1" dirty="0" smtClean="0">
                <a:solidFill>
                  <a:schemeClr val="tx1"/>
                </a:solidFill>
                <a:ea typeface="SimSun" pitchFamily="2" charset="-122"/>
              </a:rPr>
              <a:t> 雅吾书亚 </a:t>
            </a:r>
            <a:r>
              <a:rPr lang="en-US" altLang="zh-CN" sz="2400" b="1" dirty="0" smtClean="0">
                <a:solidFill>
                  <a:schemeClr val="tx1"/>
                </a:solidFill>
                <a:ea typeface="SimSun" pitchFamily="2" charset="-122"/>
                <a:hlinkClick r:id="rId2"/>
              </a:rPr>
              <a:t>http://www.yahnel.weebly.com/</a:t>
            </a:r>
            <a:r>
              <a:rPr lang="en-US" altLang="zh-CN" sz="2400" b="1" dirty="0" smtClean="0">
                <a:solidFill>
                  <a:schemeClr val="tx1"/>
                </a:solidFill>
                <a:ea typeface="SimSun" pitchFamily="2" charset="-122"/>
              </a:rPr>
              <a:t> Yahnel2012@gmail.com</a:t>
            </a:r>
            <a:endParaRPr lang="en-US" sz="2400" b="1" dirty="0" smtClean="0">
              <a:solidFill>
                <a:schemeClr val="tx1"/>
              </a:solidFill>
            </a:endParaRPr>
          </a:p>
        </p:txBody>
      </p:sp>
      <p:pic>
        <p:nvPicPr>
          <p:cNvPr id="11267" name="Picture 3" descr="C:\Users\Jane EL\Dropbox\Camera Uploads\2012-06-14 12.07.40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26988" y="1635125"/>
            <a:ext cx="9104313" cy="52228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576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390</TotalTime>
  <Words>314</Words>
  <Application>Microsoft Office PowerPoint</Application>
  <PresentationFormat>On-screen Show (4:3)</PresentationFormat>
  <Paragraphs>43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MingLiU</vt:lpstr>
      <vt:lpstr>新細明體</vt:lpstr>
      <vt:lpstr>SimSun</vt:lpstr>
      <vt:lpstr>SimSun</vt:lpstr>
      <vt:lpstr>Arial</vt:lpstr>
      <vt:lpstr>Arial Black</vt:lpstr>
      <vt:lpstr>Calibri</vt:lpstr>
      <vt:lpstr>Georgia</vt:lpstr>
      <vt:lpstr>Office Theme</vt:lpstr>
      <vt:lpstr>SHABBAT SHALOM  安息日，平安 中文词：千玉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上古希伯来原文及读音：圣父YaHuWaH 雅吾瓦 圣子YaHUShuA 雅吾书亚 http://www.yahnel.weebly.com/ Yahnel2012@gmail.com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SHABBAT SHALOM</dc:title>
  <dc:creator>Christina</dc:creator>
  <cp:lastModifiedBy>Atomy 123</cp:lastModifiedBy>
  <cp:revision>50</cp:revision>
  <dcterms:created xsi:type="dcterms:W3CDTF">2012-03-10T23:11:25Z</dcterms:created>
  <dcterms:modified xsi:type="dcterms:W3CDTF">2013-04-26T07:24:13Z</dcterms:modified>
</cp:coreProperties>
</file>