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65" r:id="rId2"/>
    <p:sldId id="267" r:id="rId3"/>
    <p:sldId id="261" r:id="rId4"/>
    <p:sldId id="269" r:id="rId5"/>
    <p:sldId id="270" r:id="rId6"/>
    <p:sldId id="272" r:id="rId7"/>
    <p:sldId id="283" r:id="rId8"/>
    <p:sldId id="279" r:id="rId9"/>
    <p:sldId id="273" r:id="rId10"/>
    <p:sldId id="274" r:id="rId11"/>
    <p:sldId id="284" r:id="rId12"/>
    <p:sldId id="291" r:id="rId13"/>
    <p:sldId id="292" r:id="rId14"/>
    <p:sldId id="285" r:id="rId15"/>
    <p:sldId id="287" r:id="rId16"/>
    <p:sldId id="294" r:id="rId17"/>
    <p:sldId id="295" r:id="rId18"/>
    <p:sldId id="256" r:id="rId19"/>
    <p:sldId id="258" r:id="rId20"/>
    <p:sldId id="257" r:id="rId21"/>
    <p:sldId id="259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982" autoAdjust="0"/>
  </p:normalViewPr>
  <p:slideViewPr>
    <p:cSldViewPr>
      <p:cViewPr>
        <p:scale>
          <a:sx n="57" d="100"/>
          <a:sy n="57" d="100"/>
        </p:scale>
        <p:origin x="-103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F73FC-0E27-4640-9A08-A639A25C7DD0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8F18E-C286-4E06-802F-C2FCB22DF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8F18E-C286-4E06-802F-C2FCB22DF7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05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8F18E-C286-4E06-802F-C2FCB22DF7D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66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8F18E-C286-4E06-802F-C2FCB22DF7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43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8F18E-C286-4E06-802F-C2FCB22DF7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26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8F18E-C286-4E06-802F-C2FCB22DF7D5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743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8F18E-C286-4E06-802F-C2FCB22DF7D5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62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3545B18-F91B-42EA-BB51-4CA832327AC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B23B322-0576-404D-94D9-847757DE2B0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YahArise@gmail.com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YahArise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457200" y="381000"/>
            <a:ext cx="8382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TW" sz="2800" dirty="0">
                <a:ea typeface="新細明體" charset="-120"/>
              </a:rPr>
              <a:t>"</a:t>
            </a:r>
            <a:r>
              <a:rPr lang="zh-TW" altLang="en-US" sz="2800" dirty="0">
                <a:ea typeface="新細明體" charset="-120"/>
              </a:rPr>
              <a:t>回歸以色列家族 復原希伯來根源</a:t>
            </a:r>
            <a:r>
              <a:rPr lang="en-US" altLang="zh-TW" sz="2800" dirty="0">
                <a:ea typeface="新細明體" charset="-120"/>
              </a:rPr>
              <a:t>”</a:t>
            </a:r>
          </a:p>
          <a:p>
            <a:r>
              <a:rPr lang="zh-TW" altLang="en-US" sz="2800" dirty="0">
                <a:ea typeface="新細明體" charset="-120"/>
              </a:rPr>
              <a:t>                        中文敬拜讚美系列</a:t>
            </a:r>
          </a:p>
          <a:p>
            <a:r>
              <a:rPr lang="zh-TW" altLang="en-US" sz="2800" dirty="0">
                <a:ea typeface="新細明體" charset="-120"/>
              </a:rPr>
              <a:t>     曲</a:t>
            </a:r>
            <a:r>
              <a:rPr lang="en-US" altLang="zh-TW" sz="2800" dirty="0">
                <a:ea typeface="新細明體" charset="-120"/>
              </a:rPr>
              <a:t>: Tina </a:t>
            </a:r>
            <a:r>
              <a:rPr lang="en-US" altLang="zh-TW" sz="2800" dirty="0" err="1">
                <a:ea typeface="新細明體" charset="-120"/>
              </a:rPr>
              <a:t>AbiYah</a:t>
            </a:r>
            <a:r>
              <a:rPr lang="zh-TW" altLang="en-US" sz="2800" dirty="0">
                <a:ea typeface="新細明體" charset="-120"/>
              </a:rPr>
              <a:t>         詞</a:t>
            </a:r>
            <a:r>
              <a:rPr lang="en-US" altLang="zh-TW" sz="2800" dirty="0">
                <a:ea typeface="新細明體" charset="-120"/>
              </a:rPr>
              <a:t>: </a:t>
            </a:r>
            <a:r>
              <a:rPr lang="zh-TW" altLang="en-US" sz="2800" dirty="0">
                <a:ea typeface="新細明體" charset="-120"/>
              </a:rPr>
              <a:t>千玉 </a:t>
            </a:r>
            <a:r>
              <a:rPr lang="en-US" altLang="zh-TW" sz="2800" dirty="0">
                <a:ea typeface="新細明體" charset="-120"/>
              </a:rPr>
              <a:t>( </a:t>
            </a:r>
            <a:r>
              <a:rPr lang="en-US" altLang="zh-TW" sz="2800" dirty="0" err="1">
                <a:ea typeface="新細明體" charset="-120"/>
              </a:rPr>
              <a:t>Yahn</a:t>
            </a:r>
            <a:r>
              <a:rPr lang="en-US" altLang="zh-TW" sz="2800" dirty="0">
                <a:ea typeface="新細明體" charset="-120"/>
              </a:rPr>
              <a:t> El)</a:t>
            </a:r>
          </a:p>
          <a:p>
            <a:endParaRPr lang="en-US" altLang="zh-TW" sz="2800" dirty="0">
              <a:ea typeface="新細明體" charset="-120"/>
            </a:endParaRPr>
          </a:p>
          <a:p>
            <a:r>
              <a:rPr lang="zh-TW" altLang="en-US" sz="2800" dirty="0">
                <a:ea typeface="新細明體" charset="-120"/>
              </a:rPr>
              <a:t>有版權，歡迎個人或團體自由使用並知會我們</a:t>
            </a:r>
            <a:br>
              <a:rPr lang="zh-TW" altLang="en-US" sz="2800" dirty="0">
                <a:ea typeface="新細明體" charset="-120"/>
              </a:rPr>
            </a:br>
            <a:endParaRPr lang="zh-TW" altLang="en-US" sz="2800" dirty="0">
              <a:ea typeface="新細明體" charset="-120"/>
            </a:endParaRPr>
          </a:p>
          <a:p>
            <a:r>
              <a:rPr lang="en-US" altLang="zh-TW" sz="2800" dirty="0">
                <a:ea typeface="新細明體" charset="-120"/>
              </a:rPr>
              <a:t>www.YahArise.com</a:t>
            </a:r>
            <a:endParaRPr lang="zh-TW" altLang="en-US" sz="2800" dirty="0">
              <a:ea typeface="新細明體" charset="-120"/>
            </a:endParaRPr>
          </a:p>
          <a:p>
            <a:r>
              <a:rPr lang="en-US" altLang="zh-TW" sz="2800" dirty="0">
                <a:ea typeface="新細明體" charset="-120"/>
                <a:hlinkClick r:id="rId2"/>
              </a:rPr>
              <a:t>YahArise@gmail.com</a:t>
            </a:r>
            <a:endParaRPr lang="en-US" altLang="zh-TW" sz="2800" dirty="0">
              <a:ea typeface="新細明體" charset="-120"/>
            </a:endParaRPr>
          </a:p>
          <a:p>
            <a:endParaRPr lang="en-US" altLang="zh-TW" sz="2800" dirty="0">
              <a:ea typeface="新細明體" charset="-120"/>
            </a:endParaRPr>
          </a:p>
          <a:p>
            <a:endParaRPr lang="en-US" altLang="zh-TW" sz="2800" dirty="0">
              <a:ea typeface="新細明體" charset="-120"/>
            </a:endParaRPr>
          </a:p>
          <a:p>
            <a:r>
              <a:rPr lang="en-US" sz="2800" dirty="0" err="1"/>
              <a:t>Yah's</a:t>
            </a:r>
            <a:r>
              <a:rPr lang="en-US" sz="2800" dirty="0"/>
              <a:t> Praises in Chinese : </a:t>
            </a:r>
          </a:p>
          <a:p>
            <a:r>
              <a:rPr lang="en-US" sz="2800" dirty="0"/>
              <a:t>Returning to the house of </a:t>
            </a:r>
            <a:r>
              <a:rPr lang="en-US" sz="2800" dirty="0" err="1"/>
              <a:t>Yisrael</a:t>
            </a:r>
            <a:r>
              <a:rPr lang="en-US" sz="2800" dirty="0"/>
              <a:t>, </a:t>
            </a:r>
          </a:p>
          <a:p>
            <a:r>
              <a:rPr lang="en-US" sz="2800" dirty="0"/>
              <a:t>Restoring the Hebraic root of </a:t>
            </a:r>
            <a:r>
              <a:rPr lang="en-US" sz="2800" dirty="0" err="1"/>
              <a:t>Yah's</a:t>
            </a:r>
            <a:r>
              <a:rPr lang="en-US" sz="2800" dirty="0"/>
              <a:t> reign  </a:t>
            </a:r>
          </a:p>
        </p:txBody>
      </p:sp>
      <p:pic>
        <p:nvPicPr>
          <p:cNvPr id="30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038" y="2514600"/>
            <a:ext cx="3484562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244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6980" y="152400"/>
            <a:ext cx="8967019" cy="655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6600" b="1" dirty="0" smtClean="0"/>
              <a:t>人生的際遇</a:t>
            </a:r>
            <a:endParaRPr lang="en-US" altLang="zh-CN" sz="6600" b="1" dirty="0" smtClean="0"/>
          </a:p>
          <a:p>
            <a:pPr marL="0" indent="0" algn="ctr">
              <a:buNone/>
            </a:pPr>
            <a:r>
              <a:rPr lang="en-US" altLang="zh-CN" sz="4400" b="1" dirty="0" err="1" smtClean="0"/>
              <a:t>Ren</a:t>
            </a:r>
            <a:r>
              <a:rPr lang="en-US" altLang="zh-CN" sz="4400" b="1" dirty="0" smtClean="0"/>
              <a:t> sheng di </a:t>
            </a:r>
            <a:r>
              <a:rPr lang="en-US" altLang="zh-CN" sz="4400" b="1" dirty="0" err="1" smtClean="0"/>
              <a:t>ji</a:t>
            </a:r>
            <a:r>
              <a:rPr lang="en-US" altLang="zh-CN" sz="4400" b="1" dirty="0" smtClean="0"/>
              <a:t> </a:t>
            </a:r>
            <a:r>
              <a:rPr lang="en-US" altLang="zh-CN" sz="4400" b="1" dirty="0" err="1" smtClean="0"/>
              <a:t>yu</a:t>
            </a:r>
            <a:endParaRPr lang="en-US" altLang="zh-CN" sz="4400" b="1" dirty="0" smtClean="0"/>
          </a:p>
          <a:p>
            <a:pPr marL="0" indent="0" algn="ctr">
              <a:buNone/>
            </a:pPr>
            <a:r>
              <a:rPr lang="zh-CN" altLang="en-US" sz="6600" b="1" dirty="0" smtClean="0"/>
              <a:t> 悲傷或喜樂</a:t>
            </a:r>
            <a:endParaRPr lang="en-US" altLang="zh-CN" sz="6600" b="1" dirty="0" smtClean="0"/>
          </a:p>
          <a:p>
            <a:pPr marL="0" indent="0" algn="ctr">
              <a:buNone/>
            </a:pPr>
            <a:r>
              <a:rPr lang="en-US" altLang="zh-CN" sz="4400" b="1" dirty="0" err="1" smtClean="0"/>
              <a:t>Bei</a:t>
            </a:r>
            <a:r>
              <a:rPr lang="en-US" altLang="zh-CN" sz="4400" b="1" dirty="0" smtClean="0"/>
              <a:t> </a:t>
            </a:r>
            <a:r>
              <a:rPr lang="en-US" altLang="zh-CN" sz="4400" b="1" dirty="0" err="1" smtClean="0"/>
              <a:t>shang</a:t>
            </a:r>
            <a:r>
              <a:rPr lang="en-US" altLang="zh-CN" sz="4400" b="1" dirty="0" smtClean="0"/>
              <a:t> </a:t>
            </a:r>
            <a:r>
              <a:rPr lang="en-US" altLang="zh-CN" sz="4400" b="1" dirty="0" err="1" smtClean="0"/>
              <a:t>huo</a:t>
            </a:r>
            <a:r>
              <a:rPr lang="en-US" altLang="zh-CN" sz="4400" b="1" dirty="0" smtClean="0"/>
              <a:t> xi le</a:t>
            </a:r>
          </a:p>
          <a:p>
            <a:pPr marL="0" indent="0" algn="ctr">
              <a:buNone/>
            </a:pPr>
            <a:endParaRPr lang="en-US" altLang="zh-CN" sz="4400" b="1" dirty="0" smtClean="0"/>
          </a:p>
          <a:p>
            <a:pPr marL="0" lvl="0" indent="0" algn="ctr">
              <a:buClr>
                <a:srgbClr val="31B6FD"/>
              </a:buClr>
              <a:buNone/>
            </a:pPr>
            <a:r>
              <a:rPr lang="en-US" sz="3200" b="1" dirty="0">
                <a:solidFill>
                  <a:srgbClr val="073E87"/>
                </a:solidFill>
              </a:rPr>
              <a:t>Circumstances of life cannot be predicted,</a:t>
            </a:r>
          </a:p>
          <a:p>
            <a:pPr marL="0" lvl="0" indent="0" algn="ctr">
              <a:buClr>
                <a:srgbClr val="31B6FD"/>
              </a:buClr>
              <a:buNone/>
            </a:pPr>
            <a:r>
              <a:rPr lang="en-US" sz="3200" b="1" dirty="0">
                <a:solidFill>
                  <a:srgbClr val="073E87"/>
                </a:solidFill>
              </a:rPr>
              <a:t>No Matter </a:t>
            </a:r>
            <a:r>
              <a:rPr lang="en-US" sz="3200" b="1" dirty="0" smtClean="0">
                <a:solidFill>
                  <a:srgbClr val="073E87"/>
                </a:solidFill>
              </a:rPr>
              <a:t>if </a:t>
            </a:r>
            <a:r>
              <a:rPr lang="en-US" sz="3200" b="1" dirty="0">
                <a:solidFill>
                  <a:srgbClr val="073E87"/>
                </a:solidFill>
              </a:rPr>
              <a:t>is Sorrow Or  Great Joy</a:t>
            </a:r>
          </a:p>
          <a:p>
            <a:pPr marL="0" indent="0" algn="ctr">
              <a:buNone/>
            </a:pPr>
            <a:endParaRPr lang="en-US" altLang="zh-CN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161281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1"/>
            <a:ext cx="8686799" cy="6629400"/>
          </a:xfrm>
        </p:spPr>
        <p:txBody>
          <a:bodyPr/>
          <a:lstStyle/>
          <a:p>
            <a:pPr marL="0" lvl="0" indent="0" algn="ctr">
              <a:buClr>
                <a:srgbClr val="31B6FD"/>
              </a:buClr>
              <a:buNone/>
            </a:pPr>
            <a:endParaRPr lang="en-US" altLang="zh-CN" sz="6600" b="1" dirty="0" smtClean="0">
              <a:solidFill>
                <a:srgbClr val="073E87"/>
              </a:solidFill>
            </a:endParaRPr>
          </a:p>
          <a:p>
            <a:pPr marL="0" lvl="0" indent="0" algn="ctr">
              <a:buClr>
                <a:srgbClr val="31B6FD"/>
              </a:buClr>
              <a:buNone/>
            </a:pPr>
            <a:r>
              <a:rPr lang="zh-CN" altLang="en-US" sz="6600" b="1" dirty="0" smtClean="0">
                <a:solidFill>
                  <a:srgbClr val="073E87"/>
                </a:solidFill>
              </a:rPr>
              <a:t>唯</a:t>
            </a:r>
            <a:r>
              <a:rPr lang="zh-CN" altLang="en-US" sz="6600" b="1" dirty="0">
                <a:solidFill>
                  <a:srgbClr val="073E87"/>
                </a:solidFill>
              </a:rPr>
              <a:t>願你細品嘗</a:t>
            </a:r>
            <a:endParaRPr lang="en-US" altLang="zh-CN" sz="6600" b="1" dirty="0">
              <a:solidFill>
                <a:srgbClr val="073E87"/>
              </a:solidFill>
            </a:endParaRPr>
          </a:p>
          <a:p>
            <a:pPr marL="0" lvl="0" indent="0" algn="ctr">
              <a:buClr>
                <a:srgbClr val="31B6FD"/>
              </a:buClr>
              <a:buNone/>
            </a:pPr>
            <a:r>
              <a:rPr lang="en-US" sz="4400" b="1" dirty="0">
                <a:solidFill>
                  <a:srgbClr val="073E87"/>
                </a:solidFill>
              </a:rPr>
              <a:t>Wei </a:t>
            </a:r>
            <a:r>
              <a:rPr lang="en-US" sz="4400" b="1" dirty="0" err="1">
                <a:solidFill>
                  <a:srgbClr val="073E87"/>
                </a:solidFill>
              </a:rPr>
              <a:t>yuan</a:t>
            </a:r>
            <a:r>
              <a:rPr lang="en-US" sz="4400" b="1" dirty="0">
                <a:solidFill>
                  <a:srgbClr val="073E87"/>
                </a:solidFill>
              </a:rPr>
              <a:t> </a:t>
            </a:r>
            <a:r>
              <a:rPr lang="en-US" sz="4400" b="1" dirty="0" err="1">
                <a:solidFill>
                  <a:srgbClr val="073E87"/>
                </a:solidFill>
              </a:rPr>
              <a:t>ni</a:t>
            </a:r>
            <a:r>
              <a:rPr lang="en-US" sz="4400" b="1" dirty="0">
                <a:solidFill>
                  <a:srgbClr val="073E87"/>
                </a:solidFill>
              </a:rPr>
              <a:t> xi ping </a:t>
            </a:r>
            <a:r>
              <a:rPr lang="en-US" sz="4400" b="1" dirty="0" err="1" smtClean="0">
                <a:solidFill>
                  <a:srgbClr val="073E87"/>
                </a:solidFill>
              </a:rPr>
              <a:t>chang</a:t>
            </a:r>
            <a:endParaRPr lang="en-US" sz="4400" b="1" dirty="0" smtClean="0">
              <a:solidFill>
                <a:srgbClr val="073E87"/>
              </a:solidFill>
            </a:endParaRPr>
          </a:p>
          <a:p>
            <a:pPr marL="0" lvl="0" indent="0" algn="ctr">
              <a:buClr>
                <a:srgbClr val="31B6FD"/>
              </a:buClr>
              <a:buNone/>
            </a:pPr>
            <a:endParaRPr lang="en-US" sz="4400" b="1" dirty="0">
              <a:solidFill>
                <a:srgbClr val="073E87"/>
              </a:solidFill>
            </a:endParaRPr>
          </a:p>
          <a:p>
            <a:pPr marL="0" lvl="0" indent="0" algn="ctr">
              <a:buClr>
                <a:srgbClr val="31B6FD"/>
              </a:buClr>
              <a:buNone/>
            </a:pPr>
            <a:r>
              <a:rPr lang="en-US" sz="3200" b="1" dirty="0">
                <a:solidFill>
                  <a:srgbClr val="073E87"/>
                </a:solidFill>
              </a:rPr>
              <a:t>I </a:t>
            </a:r>
            <a:r>
              <a:rPr lang="en-US" sz="3200" b="1" dirty="0" smtClean="0">
                <a:solidFill>
                  <a:srgbClr val="073E87"/>
                </a:solidFill>
              </a:rPr>
              <a:t>Pray </a:t>
            </a:r>
            <a:r>
              <a:rPr lang="en-US" sz="3200" b="1" dirty="0">
                <a:solidFill>
                  <a:srgbClr val="073E87"/>
                </a:solidFill>
              </a:rPr>
              <a:t>That You Shall Taste Its Very essence</a:t>
            </a:r>
          </a:p>
          <a:p>
            <a:pPr marL="0" lvl="0" indent="0" algn="ctr">
              <a:buClr>
                <a:srgbClr val="31B6FD"/>
              </a:buClr>
              <a:buNone/>
            </a:pPr>
            <a:endParaRPr lang="en-US" sz="4400" b="1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68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381000"/>
            <a:ext cx="8382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6600" b="1" dirty="0" smtClean="0"/>
              <a:t>無論多失望</a:t>
            </a:r>
            <a:endParaRPr lang="en-US" altLang="zh-CN" sz="6600" b="1" dirty="0" smtClean="0"/>
          </a:p>
          <a:p>
            <a:pPr marL="0" indent="0" algn="ctr">
              <a:buNone/>
            </a:pPr>
            <a:r>
              <a:rPr lang="en-US" altLang="zh-CN" sz="4400" b="1" dirty="0" smtClean="0"/>
              <a:t>Wu </a:t>
            </a:r>
            <a:r>
              <a:rPr lang="en-US" altLang="zh-CN" sz="4400" b="1" dirty="0" err="1" smtClean="0"/>
              <a:t>lun</a:t>
            </a:r>
            <a:r>
              <a:rPr lang="en-US" altLang="zh-CN" sz="4400" b="1" dirty="0" smtClean="0"/>
              <a:t> duo </a:t>
            </a:r>
            <a:r>
              <a:rPr lang="en-US" altLang="zh-CN" sz="4400" b="1" dirty="0" err="1" smtClean="0"/>
              <a:t>shi</a:t>
            </a:r>
            <a:r>
              <a:rPr lang="en-US" altLang="zh-CN" sz="4400" b="1" dirty="0" smtClean="0"/>
              <a:t> </a:t>
            </a:r>
            <a:r>
              <a:rPr lang="en-US" altLang="zh-CN" sz="4400" b="1" dirty="0" err="1" smtClean="0"/>
              <a:t>wang</a:t>
            </a:r>
            <a:endParaRPr lang="en-US" altLang="zh-CN" sz="4400" b="1" dirty="0" smtClean="0"/>
          </a:p>
          <a:p>
            <a:pPr marL="0" indent="0" algn="ctr">
              <a:buNone/>
            </a:pPr>
            <a:r>
              <a:rPr lang="zh-CN" altLang="en-US" sz="6600" b="1" dirty="0" smtClean="0"/>
              <a:t>無論有多成就</a:t>
            </a:r>
            <a:endParaRPr lang="en-US" altLang="zh-CN" sz="6600" b="1" dirty="0" smtClean="0"/>
          </a:p>
          <a:p>
            <a:pPr marL="0" indent="0" algn="ctr">
              <a:buNone/>
            </a:pPr>
            <a:r>
              <a:rPr lang="en-US" sz="4400" b="1" dirty="0" smtClean="0"/>
              <a:t>Wu </a:t>
            </a:r>
            <a:r>
              <a:rPr lang="en-US" sz="4400" b="1" dirty="0" err="1" smtClean="0"/>
              <a:t>lun</a:t>
            </a:r>
            <a:r>
              <a:rPr lang="en-US" sz="4400" b="1" dirty="0" smtClean="0"/>
              <a:t> you duo </a:t>
            </a:r>
            <a:r>
              <a:rPr lang="en-US" sz="4400" b="1" dirty="0" err="1" smtClean="0"/>
              <a:t>cheng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qiu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 smtClean="0"/>
          </a:p>
          <a:p>
            <a:pPr marL="0" lvl="0" indent="0" algn="ctr">
              <a:buClr>
                <a:srgbClr val="31B6FD"/>
              </a:buClr>
              <a:buNone/>
            </a:pPr>
            <a:r>
              <a:rPr lang="en-US" sz="3200" b="1" dirty="0" smtClean="0">
                <a:solidFill>
                  <a:srgbClr val="073E87"/>
                </a:solidFill>
              </a:rPr>
              <a:t>No Matter How Disappointed You Are Or How  Much Achievement You Have attained</a:t>
            </a:r>
            <a:endParaRPr lang="en-US" sz="3200" b="1" dirty="0">
              <a:solidFill>
                <a:srgbClr val="073E87"/>
              </a:solidFill>
            </a:endParaRPr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66453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6248400"/>
          </a:xfrm>
        </p:spPr>
        <p:txBody>
          <a:bodyPr>
            <a:normAutofit/>
          </a:bodyPr>
          <a:lstStyle/>
          <a:p>
            <a:pPr algn="ctr"/>
            <a:endParaRPr lang="en-US" altLang="zh-CN" sz="6600" b="1" dirty="0" smtClean="0"/>
          </a:p>
          <a:p>
            <a:pPr marL="0" indent="0" algn="ctr">
              <a:buNone/>
            </a:pPr>
            <a:r>
              <a:rPr lang="zh-CN" altLang="en-US" sz="6600" b="1" dirty="0" smtClean="0"/>
              <a:t>你都要超越其上</a:t>
            </a:r>
            <a:endParaRPr lang="en-US" altLang="zh-CN" sz="6600" b="1" dirty="0" smtClean="0"/>
          </a:p>
          <a:p>
            <a:pPr marL="0" indent="0" algn="ctr">
              <a:buNone/>
            </a:pPr>
            <a:r>
              <a:rPr lang="en-US" sz="4400" b="1" dirty="0" smtClean="0"/>
              <a:t>Ni du </a:t>
            </a:r>
            <a:r>
              <a:rPr lang="en-US" sz="4400" b="1" dirty="0" err="1" smtClean="0"/>
              <a:t>yao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chao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yue</a:t>
            </a:r>
            <a:r>
              <a:rPr lang="en-US" sz="4400" b="1" dirty="0" smtClean="0"/>
              <a:t> qi </a:t>
            </a:r>
            <a:r>
              <a:rPr lang="en-US" sz="4400" b="1" dirty="0" err="1" smtClean="0"/>
              <a:t>shang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3200" b="1" dirty="0" smtClean="0"/>
              <a:t>You Must Live Beyond It All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0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35974"/>
            <a:ext cx="8763000" cy="64696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CN" sz="6000" b="1" dirty="0" smtClean="0"/>
          </a:p>
          <a:p>
            <a:pPr marL="0" indent="0" algn="ctr">
              <a:buNone/>
            </a:pPr>
            <a:r>
              <a:rPr lang="zh-CN" altLang="en-US" sz="6000" b="1" dirty="0" smtClean="0"/>
              <a:t>祝</a:t>
            </a:r>
            <a:r>
              <a:rPr lang="zh-CN" altLang="en-US" sz="6000" b="1" dirty="0" smtClean="0"/>
              <a:t>願再見你</a:t>
            </a:r>
            <a:endParaRPr lang="en-US" altLang="zh-CN" sz="6000" b="1" dirty="0" smtClean="0"/>
          </a:p>
          <a:p>
            <a:pPr marL="0" indent="0" algn="ctr">
              <a:buNone/>
            </a:pPr>
            <a:r>
              <a:rPr lang="en-US" altLang="zh-CN" sz="4400" b="1" dirty="0" smtClean="0"/>
              <a:t>Zhu </a:t>
            </a:r>
            <a:r>
              <a:rPr lang="en-US" altLang="zh-CN" sz="4400" b="1" dirty="0" err="1" smtClean="0"/>
              <a:t>yuan</a:t>
            </a:r>
            <a:r>
              <a:rPr lang="en-US" altLang="zh-CN" sz="4400" b="1" dirty="0" smtClean="0"/>
              <a:t> </a:t>
            </a:r>
            <a:r>
              <a:rPr lang="en-US" altLang="zh-CN" sz="4400" b="1" dirty="0" err="1" smtClean="0"/>
              <a:t>zai</a:t>
            </a:r>
            <a:r>
              <a:rPr lang="en-US" altLang="zh-CN" sz="4400" b="1" dirty="0" smtClean="0"/>
              <a:t> </a:t>
            </a:r>
            <a:r>
              <a:rPr lang="en-US" altLang="zh-CN" sz="4400" b="1" dirty="0" err="1" smtClean="0"/>
              <a:t>jian</a:t>
            </a:r>
            <a:r>
              <a:rPr lang="en-US" altLang="zh-CN" sz="4400" b="1" dirty="0" smtClean="0"/>
              <a:t> </a:t>
            </a:r>
            <a:r>
              <a:rPr lang="en-US" altLang="zh-CN" sz="4400" b="1" dirty="0" err="1" smtClean="0"/>
              <a:t>ni</a:t>
            </a:r>
            <a:endParaRPr lang="en-US" altLang="zh-CN" sz="4400" b="1" dirty="0" smtClean="0"/>
          </a:p>
          <a:p>
            <a:pPr marL="0" indent="0" algn="ctr">
              <a:buNone/>
            </a:pPr>
            <a:r>
              <a:rPr lang="zh-CN" altLang="en-US" sz="6000" b="1" dirty="0" smtClean="0"/>
              <a:t>共渡歡樂時光</a:t>
            </a:r>
            <a:endParaRPr lang="en-US" altLang="zh-CN" sz="6000" b="1" dirty="0" smtClean="0"/>
          </a:p>
          <a:p>
            <a:pPr marL="0" indent="0" algn="ctr">
              <a:buNone/>
            </a:pPr>
            <a:r>
              <a:rPr lang="en-US" altLang="zh-CN" sz="4400" b="1" dirty="0" smtClean="0"/>
              <a:t>Gong du </a:t>
            </a:r>
            <a:r>
              <a:rPr lang="en-US" altLang="zh-CN" sz="4400" b="1" dirty="0" err="1" smtClean="0"/>
              <a:t>huan</a:t>
            </a:r>
            <a:r>
              <a:rPr lang="en-US" altLang="zh-CN" sz="4400" b="1" dirty="0" smtClean="0"/>
              <a:t> le </a:t>
            </a:r>
            <a:r>
              <a:rPr lang="en-US" altLang="zh-CN" sz="4400" b="1" dirty="0" err="1" smtClean="0"/>
              <a:t>shi</a:t>
            </a:r>
            <a:r>
              <a:rPr lang="en-US" altLang="zh-CN" sz="4400" b="1" dirty="0" smtClean="0"/>
              <a:t> </a:t>
            </a:r>
            <a:r>
              <a:rPr lang="en-US" altLang="zh-CN" sz="4400" b="1" dirty="0" err="1" smtClean="0"/>
              <a:t>guang</a:t>
            </a:r>
            <a:endParaRPr lang="en-US" altLang="zh-CN" sz="4400" b="1" dirty="0" smtClean="0"/>
          </a:p>
          <a:p>
            <a:pPr marL="0" lvl="0" indent="0" algn="ctr">
              <a:buClr>
                <a:srgbClr val="31B6FD"/>
              </a:buClr>
              <a:buNone/>
            </a:pPr>
            <a:r>
              <a:rPr lang="en-US" b="1" dirty="0" smtClean="0">
                <a:solidFill>
                  <a:srgbClr val="073E87"/>
                </a:solidFill>
              </a:rPr>
              <a:t>May </a:t>
            </a:r>
            <a:r>
              <a:rPr lang="en-US" b="1" dirty="0">
                <a:solidFill>
                  <a:srgbClr val="073E87"/>
                </a:solidFill>
              </a:rPr>
              <a:t>we meet up with one another  very soon</a:t>
            </a:r>
          </a:p>
          <a:p>
            <a:pPr marL="0" lvl="0" indent="0" algn="ctr">
              <a:buClr>
                <a:srgbClr val="31B6FD"/>
              </a:buClr>
              <a:buNone/>
            </a:pPr>
            <a:r>
              <a:rPr lang="en-US" b="1" dirty="0">
                <a:solidFill>
                  <a:srgbClr val="073E87"/>
                </a:solidFill>
              </a:rPr>
              <a:t>May we spend our most </a:t>
            </a:r>
            <a:r>
              <a:rPr lang="en-US" b="1" dirty="0" smtClean="0">
                <a:solidFill>
                  <a:srgbClr val="073E87"/>
                </a:solidFill>
              </a:rPr>
              <a:t>Wonderful </a:t>
            </a:r>
          </a:p>
          <a:p>
            <a:pPr marL="0" lvl="0" indent="0" algn="ctr">
              <a:buClr>
                <a:srgbClr val="31B6FD"/>
              </a:buClr>
              <a:buNone/>
            </a:pPr>
            <a:r>
              <a:rPr lang="en-US" b="1" dirty="0" smtClean="0">
                <a:solidFill>
                  <a:srgbClr val="073E87"/>
                </a:solidFill>
              </a:rPr>
              <a:t>And cheerful </a:t>
            </a:r>
            <a:r>
              <a:rPr lang="en-US" b="1" dirty="0">
                <a:solidFill>
                  <a:srgbClr val="073E87"/>
                </a:solidFill>
              </a:rPr>
              <a:t>time </a:t>
            </a:r>
            <a:r>
              <a:rPr lang="en-US" b="1" dirty="0" smtClean="0">
                <a:solidFill>
                  <a:srgbClr val="073E87"/>
                </a:solidFill>
              </a:rPr>
              <a:t>together  </a:t>
            </a:r>
            <a:r>
              <a:rPr lang="en-US" b="1" dirty="0">
                <a:solidFill>
                  <a:srgbClr val="073E87"/>
                </a:solidFill>
              </a:rPr>
              <a:t>again</a:t>
            </a:r>
          </a:p>
          <a:p>
            <a:pPr marL="0" indent="0" algn="ctr">
              <a:buNone/>
            </a:pPr>
            <a:endParaRPr lang="en-US" altLang="zh-CN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8894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305800" cy="6324600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31B6FD"/>
              </a:buClr>
              <a:buNone/>
            </a:pPr>
            <a:endParaRPr lang="en-US" altLang="zh-CN" sz="6000" b="1" dirty="0" smtClean="0">
              <a:solidFill>
                <a:srgbClr val="073E87"/>
              </a:solidFill>
            </a:endParaRPr>
          </a:p>
          <a:p>
            <a:pPr marL="0" lvl="0" indent="0" algn="ctr">
              <a:buClr>
                <a:srgbClr val="31B6FD"/>
              </a:buClr>
              <a:buNone/>
            </a:pPr>
            <a:r>
              <a:rPr lang="zh-CN" altLang="en-US" sz="6000" b="1" dirty="0" smtClean="0">
                <a:solidFill>
                  <a:srgbClr val="073E87"/>
                </a:solidFill>
              </a:rPr>
              <a:t>祝</a:t>
            </a:r>
            <a:r>
              <a:rPr lang="zh-CN" altLang="en-US" sz="6000" b="1" dirty="0">
                <a:solidFill>
                  <a:srgbClr val="073E87"/>
                </a:solidFill>
              </a:rPr>
              <a:t>願幸福包繞你</a:t>
            </a:r>
            <a:endParaRPr lang="en-US" altLang="zh-CN" sz="6000" b="1" dirty="0">
              <a:solidFill>
                <a:srgbClr val="073E87"/>
              </a:solidFill>
            </a:endParaRPr>
          </a:p>
          <a:p>
            <a:pPr marL="0" lvl="0" indent="0" algn="ctr">
              <a:buClr>
                <a:srgbClr val="31B6FD"/>
              </a:buClr>
              <a:buNone/>
            </a:pPr>
            <a:r>
              <a:rPr lang="en-US" sz="4400" b="1" dirty="0">
                <a:solidFill>
                  <a:srgbClr val="073E87"/>
                </a:solidFill>
              </a:rPr>
              <a:t>Zhu </a:t>
            </a:r>
            <a:r>
              <a:rPr lang="en-US" sz="4400" b="1" dirty="0" err="1">
                <a:solidFill>
                  <a:srgbClr val="073E87"/>
                </a:solidFill>
              </a:rPr>
              <a:t>yuan</a:t>
            </a:r>
            <a:r>
              <a:rPr lang="en-US" sz="4400" b="1" dirty="0">
                <a:solidFill>
                  <a:srgbClr val="073E87"/>
                </a:solidFill>
              </a:rPr>
              <a:t> </a:t>
            </a:r>
            <a:r>
              <a:rPr lang="en-US" sz="4400" b="1" dirty="0" err="1">
                <a:solidFill>
                  <a:srgbClr val="073E87"/>
                </a:solidFill>
              </a:rPr>
              <a:t>xing</a:t>
            </a:r>
            <a:r>
              <a:rPr lang="en-US" sz="4400" b="1" dirty="0">
                <a:solidFill>
                  <a:srgbClr val="073E87"/>
                </a:solidFill>
              </a:rPr>
              <a:t> </a:t>
            </a:r>
            <a:r>
              <a:rPr lang="en-US" sz="4400" b="1" dirty="0" err="1">
                <a:solidFill>
                  <a:srgbClr val="073E87"/>
                </a:solidFill>
              </a:rPr>
              <a:t>fu</a:t>
            </a:r>
            <a:r>
              <a:rPr lang="en-US" sz="4400" b="1" dirty="0">
                <a:solidFill>
                  <a:srgbClr val="073E87"/>
                </a:solidFill>
              </a:rPr>
              <a:t> </a:t>
            </a:r>
            <a:r>
              <a:rPr lang="en-US" sz="4400" b="1" dirty="0" err="1">
                <a:solidFill>
                  <a:srgbClr val="073E87"/>
                </a:solidFill>
              </a:rPr>
              <a:t>bao</a:t>
            </a:r>
            <a:r>
              <a:rPr lang="en-US" sz="4400" b="1" dirty="0">
                <a:solidFill>
                  <a:srgbClr val="073E87"/>
                </a:solidFill>
              </a:rPr>
              <a:t> </a:t>
            </a:r>
            <a:r>
              <a:rPr lang="en-US" sz="4400" b="1" dirty="0" err="1">
                <a:solidFill>
                  <a:srgbClr val="073E87"/>
                </a:solidFill>
              </a:rPr>
              <a:t>rao</a:t>
            </a:r>
            <a:r>
              <a:rPr lang="en-US" sz="4400" b="1" dirty="0">
                <a:solidFill>
                  <a:srgbClr val="073E87"/>
                </a:solidFill>
              </a:rPr>
              <a:t> </a:t>
            </a:r>
            <a:r>
              <a:rPr lang="en-US" sz="4400" b="1" dirty="0" err="1" smtClean="0">
                <a:solidFill>
                  <a:srgbClr val="073E87"/>
                </a:solidFill>
              </a:rPr>
              <a:t>ni</a:t>
            </a:r>
            <a:endParaRPr lang="en-US" sz="4400" b="1" dirty="0" smtClean="0">
              <a:solidFill>
                <a:srgbClr val="073E87"/>
              </a:solidFill>
            </a:endParaRPr>
          </a:p>
          <a:p>
            <a:pPr marL="0" lvl="0" indent="0" algn="ctr">
              <a:buClr>
                <a:srgbClr val="31B6FD"/>
              </a:buClr>
              <a:buNone/>
            </a:pPr>
            <a:endParaRPr lang="en-US" sz="4400" b="1" dirty="0">
              <a:solidFill>
                <a:srgbClr val="073E87"/>
              </a:solidFill>
            </a:endParaRPr>
          </a:p>
          <a:p>
            <a:pPr marL="0" lvl="0" indent="0" algn="ctr">
              <a:buClr>
                <a:srgbClr val="31B6FD"/>
              </a:buClr>
              <a:buNone/>
            </a:pPr>
            <a:r>
              <a:rPr lang="en-US" b="1" dirty="0">
                <a:solidFill>
                  <a:srgbClr val="073E87"/>
                </a:solidFill>
              </a:rPr>
              <a:t>May All The Best Wishes Of Your Heart  Be Fulfilled ..</a:t>
            </a:r>
          </a:p>
          <a:p>
            <a:pPr marL="0" lvl="0" indent="0" algn="ctr">
              <a:buClr>
                <a:srgbClr val="31B6FD"/>
              </a:buClr>
              <a:buNone/>
            </a:pPr>
            <a:r>
              <a:rPr lang="en-US" b="1" dirty="0">
                <a:solidFill>
                  <a:srgbClr val="073E87"/>
                </a:solidFill>
              </a:rPr>
              <a:t>surrounding You And Enveloping You</a:t>
            </a:r>
          </a:p>
          <a:p>
            <a:pPr marL="0" lvl="0" indent="0" algn="ctr">
              <a:buClr>
                <a:srgbClr val="31B6FD"/>
              </a:buClr>
              <a:buNone/>
            </a:pPr>
            <a:r>
              <a:rPr lang="en-US" b="1" dirty="0">
                <a:solidFill>
                  <a:srgbClr val="073E87"/>
                </a:solidFill>
              </a:rPr>
              <a:t>Throughout Your </a:t>
            </a:r>
            <a:r>
              <a:rPr lang="en-US" b="1" dirty="0" smtClean="0">
                <a:solidFill>
                  <a:srgbClr val="073E87"/>
                </a:solidFill>
              </a:rPr>
              <a:t>Whole Life</a:t>
            </a:r>
            <a:endParaRPr lang="en-US" b="1" dirty="0">
              <a:solidFill>
                <a:srgbClr val="073E87"/>
              </a:solidFill>
            </a:endParaRPr>
          </a:p>
          <a:p>
            <a:pPr marL="0" lvl="0" indent="0" algn="ctr">
              <a:buClr>
                <a:srgbClr val="31B6FD"/>
              </a:buCl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67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91729"/>
            <a:ext cx="8620431" cy="659007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6000" b="1" dirty="0" smtClean="0"/>
          </a:p>
          <a:p>
            <a:pPr marL="0" indent="0" algn="ctr">
              <a:buNone/>
            </a:pPr>
            <a:r>
              <a:rPr lang="en-US" sz="6000" b="1" dirty="0" smtClean="0"/>
              <a:t>YHWH </a:t>
            </a:r>
            <a:r>
              <a:rPr lang="zh-CN" altLang="en-US" sz="6000" b="1" dirty="0" smtClean="0"/>
              <a:t>賜恩</a:t>
            </a:r>
            <a:endParaRPr lang="en-US" altLang="zh-CN" sz="6000" b="1" dirty="0" smtClean="0"/>
          </a:p>
          <a:p>
            <a:pPr marL="0" indent="0" algn="ctr">
              <a:buNone/>
            </a:pPr>
            <a:r>
              <a:rPr lang="zh-CN" altLang="en-US" sz="4400" b="1" dirty="0" smtClean="0"/>
              <a:t>雅吾瓦</a:t>
            </a:r>
            <a:r>
              <a:rPr lang="en-US" altLang="zh-CN" sz="4400" b="1" dirty="0" err="1"/>
              <a:t>C</a:t>
            </a:r>
            <a:r>
              <a:rPr lang="en-US" altLang="zh-CN" sz="4400" b="1" dirty="0" err="1" smtClean="0"/>
              <a:t>i</a:t>
            </a:r>
            <a:r>
              <a:rPr lang="en-US" altLang="zh-CN" sz="4400" b="1" dirty="0" smtClean="0"/>
              <a:t>  En</a:t>
            </a:r>
          </a:p>
          <a:p>
            <a:pPr marL="0" indent="0" algn="ctr">
              <a:buNone/>
            </a:pPr>
            <a:r>
              <a:rPr lang="en-US" altLang="zh-CN" sz="6000" b="1" dirty="0" smtClean="0"/>
              <a:t>YHWH</a:t>
            </a:r>
            <a:r>
              <a:rPr lang="zh-CN" altLang="en-US" sz="6000" b="1" dirty="0" smtClean="0"/>
              <a:t>恩寵你</a:t>
            </a:r>
            <a:endParaRPr lang="en-US" altLang="zh-CN" sz="6000" b="1" dirty="0" smtClean="0"/>
          </a:p>
          <a:p>
            <a:pPr marL="0" indent="0" algn="ctr">
              <a:buNone/>
            </a:pPr>
            <a:r>
              <a:rPr lang="zh-CN" altLang="en-US" sz="4400" b="1" dirty="0" smtClean="0"/>
              <a:t>雅吾瓦 </a:t>
            </a:r>
            <a:r>
              <a:rPr lang="en-US" altLang="zh-CN" sz="4400" b="1" dirty="0" smtClean="0"/>
              <a:t>En </a:t>
            </a:r>
            <a:r>
              <a:rPr lang="en-US" altLang="zh-CN" sz="4400" b="1" dirty="0"/>
              <a:t>C</a:t>
            </a:r>
            <a:r>
              <a:rPr lang="en-US" altLang="zh-CN" sz="4400" b="1" dirty="0" smtClean="0"/>
              <a:t>hong Ni</a:t>
            </a:r>
          </a:p>
          <a:p>
            <a:pPr marL="0" indent="0" algn="ctr">
              <a:buNone/>
            </a:pPr>
            <a:endParaRPr lang="en-US" altLang="zh-CN" sz="4400" b="1" dirty="0"/>
          </a:p>
          <a:p>
            <a:pPr marL="0" indent="0" algn="ctr">
              <a:buNone/>
            </a:pPr>
            <a:r>
              <a:rPr lang="en-US" altLang="zh-CN" sz="3600" b="1" dirty="0" smtClean="0"/>
              <a:t>May The Most High Baruch You and His Favor Rest Upon You</a:t>
            </a:r>
          </a:p>
        </p:txBody>
      </p:sp>
    </p:spTree>
    <p:extLst>
      <p:ext uri="{BB962C8B-B14F-4D97-AF65-F5344CB8AC3E}">
        <p14:creationId xmlns:p14="http://schemas.microsoft.com/office/powerpoint/2010/main" val="223617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63013"/>
            <a:ext cx="8755626" cy="62901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lvl="7" algn="ctr">
              <a:buClr>
                <a:srgbClr val="31B6FD"/>
              </a:buClr>
            </a:pPr>
            <a:r>
              <a:rPr lang="en-US" sz="4200" b="1" dirty="0" smtClean="0">
                <a:solidFill>
                  <a:srgbClr val="073E87"/>
                </a:solidFill>
              </a:rPr>
              <a:t>Shalom Sojourner </a:t>
            </a:r>
          </a:p>
          <a:p>
            <a:pPr marL="0" lvl="0" indent="0" algn="ctr">
              <a:buClr>
                <a:srgbClr val="31B6FD"/>
              </a:buClr>
              <a:buNone/>
            </a:pPr>
            <a:r>
              <a:rPr lang="zh-CN" altLang="en-US" sz="6000" b="1" dirty="0">
                <a:solidFill>
                  <a:srgbClr val="073E87"/>
                </a:solidFill>
              </a:rPr>
              <a:t>伴隨你 到永遠</a:t>
            </a:r>
            <a:endParaRPr lang="en-US" altLang="zh-CN" sz="6000" b="1" dirty="0">
              <a:solidFill>
                <a:srgbClr val="073E87"/>
              </a:solidFill>
            </a:endParaRPr>
          </a:p>
          <a:p>
            <a:pPr marL="0" lvl="0" indent="0" algn="ctr">
              <a:buClr>
                <a:srgbClr val="31B6FD"/>
              </a:buClr>
              <a:buNone/>
            </a:pPr>
            <a:r>
              <a:rPr lang="en-US" sz="4400" b="1" dirty="0">
                <a:solidFill>
                  <a:srgbClr val="073E87"/>
                </a:solidFill>
              </a:rPr>
              <a:t>Ban Sui Ni, Dao Yong Yuan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May The Presence Of The Most High Be With You, </a:t>
            </a:r>
          </a:p>
          <a:p>
            <a:pPr marL="0" indent="0" algn="ctr">
              <a:buNone/>
            </a:pPr>
            <a:r>
              <a:rPr lang="en-US" b="1" dirty="0"/>
              <a:t>S</a:t>
            </a:r>
            <a:r>
              <a:rPr lang="en-US" b="1" dirty="0" smtClean="0"/>
              <a:t>urrounding You And Enveloping You</a:t>
            </a:r>
          </a:p>
          <a:p>
            <a:pPr marL="0" indent="0" algn="ctr">
              <a:buNone/>
            </a:pPr>
            <a:r>
              <a:rPr lang="en-US" b="1" dirty="0" smtClean="0"/>
              <a:t>Throughout Your Whole Life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665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8686800" cy="4572000"/>
          </a:xfrm>
        </p:spPr>
        <p:txBody>
          <a:bodyPr>
            <a:normAutofit fontScale="40000" lnSpcReduction="20000"/>
          </a:bodyPr>
          <a:lstStyle/>
          <a:p>
            <a:r>
              <a:rPr lang="en-US" sz="135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SHALOM ALEICHEM </a:t>
            </a:r>
          </a:p>
          <a:p>
            <a:endParaRPr lang="en-US" sz="13500" b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135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MALACHEI HA SHARETH</a:t>
            </a:r>
          </a:p>
          <a:p>
            <a:r>
              <a:rPr lang="en-US" sz="135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MALACHEI ELYON</a:t>
            </a:r>
          </a:p>
          <a:p>
            <a:r>
              <a:rPr lang="en-US" sz="6900" b="1" dirty="0" smtClean="0">
                <a:solidFill>
                  <a:schemeClr val="tx1"/>
                </a:solidFill>
              </a:rPr>
              <a:t> </a:t>
            </a:r>
            <a:endParaRPr lang="en-US" sz="5100" b="1" dirty="0" smtClean="0">
              <a:solidFill>
                <a:schemeClr val="tx1"/>
              </a:solidFill>
            </a:endParaRPr>
          </a:p>
          <a:p>
            <a:endParaRPr lang="en-US" sz="3800" b="1" dirty="0" smtClean="0">
              <a:solidFill>
                <a:schemeClr val="tx1"/>
              </a:solidFill>
            </a:endParaRP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08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Aharoni" pitchFamily="2" charset="-79"/>
                <a:cs typeface="Aharoni" pitchFamily="2" charset="-79"/>
              </a:rPr>
              <a:t>MIMELECH</a:t>
            </a:r>
          </a:p>
          <a:p>
            <a:pPr marL="0" indent="0" algn="ctr">
              <a:buNone/>
            </a:pPr>
            <a:r>
              <a:rPr lang="en-US" sz="6000" dirty="0" smtClean="0">
                <a:latin typeface="Aharoni" pitchFamily="2" charset="-79"/>
                <a:cs typeface="Aharoni" pitchFamily="2" charset="-79"/>
              </a:rPr>
              <a:t>MALCHEI HAM’LACHIM</a:t>
            </a:r>
          </a:p>
          <a:p>
            <a:pPr marL="0" indent="0" algn="ctr">
              <a:buNone/>
            </a:pPr>
            <a:r>
              <a:rPr lang="en-US" sz="6000" dirty="0" smtClean="0">
                <a:latin typeface="Aharoni" pitchFamily="2" charset="-79"/>
                <a:cs typeface="Aharoni" pitchFamily="2" charset="-79"/>
              </a:rPr>
              <a:t>HA KADOSH BARUCH HU</a:t>
            </a:r>
          </a:p>
          <a:p>
            <a:pPr marL="0" indent="0" algn="ctr">
              <a:buNone/>
            </a:pPr>
            <a:endParaRPr lang="en-US" sz="3600" dirty="0">
              <a:latin typeface="Berlin Sans FB Demi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5734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0"/>
            <a:ext cx="89503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423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09600"/>
            <a:ext cx="8382000" cy="6096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SHALOM ALEICHEM / MALACHEI HASHARET</a:t>
            </a:r>
          </a:p>
          <a:p>
            <a:r>
              <a:rPr lang="en-US" sz="48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MALACHEI ELYON</a:t>
            </a:r>
          </a:p>
          <a:p>
            <a:endParaRPr lang="en-US" sz="48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48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MIMELECH MALCHEI HAM’LACHIM</a:t>
            </a:r>
          </a:p>
          <a:p>
            <a:r>
              <a:rPr lang="en-US" sz="48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HA </a:t>
            </a:r>
            <a:r>
              <a:rPr lang="en-US" sz="48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KADOSH BARUCH HU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88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000" dirty="0" smtClean="0">
                <a:latin typeface="Berlin Sans FB Demi" pitchFamily="34" charset="0"/>
              </a:rPr>
              <a:t>SHALOM UNTO YOU</a:t>
            </a:r>
          </a:p>
          <a:p>
            <a:pPr marL="0" indent="0">
              <a:buNone/>
            </a:pPr>
            <a:r>
              <a:rPr lang="en-US" sz="4000" dirty="0" smtClean="0">
                <a:latin typeface="Berlin Sans FB Demi" pitchFamily="34" charset="0"/>
              </a:rPr>
              <a:t>O MINISTERING MESSENGER</a:t>
            </a:r>
          </a:p>
          <a:p>
            <a:pPr marL="0" indent="0">
              <a:buNone/>
            </a:pPr>
            <a:r>
              <a:rPr lang="en-US" sz="4000" dirty="0">
                <a:latin typeface="Berlin Sans FB Demi" pitchFamily="34" charset="0"/>
              </a:rPr>
              <a:t> </a:t>
            </a:r>
            <a:r>
              <a:rPr lang="en-US" sz="4000" dirty="0" smtClean="0">
                <a:latin typeface="Berlin Sans FB Demi" pitchFamily="34" charset="0"/>
              </a:rPr>
              <a:t> OF THE MOST HIGH</a:t>
            </a:r>
          </a:p>
          <a:p>
            <a:pPr marL="0" indent="0">
              <a:buNone/>
            </a:pPr>
            <a:r>
              <a:rPr lang="en-US" sz="4000" dirty="0" smtClean="0">
                <a:latin typeface="Berlin Sans FB Demi" pitchFamily="34" charset="0"/>
              </a:rPr>
              <a:t>FROM THE SOVEREIGN WHO REIGNS OVER KINGS</a:t>
            </a:r>
          </a:p>
          <a:p>
            <a:pPr marL="0" indent="0">
              <a:buNone/>
            </a:pPr>
            <a:r>
              <a:rPr lang="en-US" sz="4000" dirty="0" smtClean="0">
                <a:latin typeface="Berlin Sans FB Demi" pitchFamily="34" charset="0"/>
              </a:rPr>
              <a:t>THE QODESH ONE, BARUCH IS HE</a:t>
            </a:r>
          </a:p>
          <a:p>
            <a:pPr marL="0" indent="0">
              <a:buNone/>
            </a:pPr>
            <a:endParaRPr lang="en-US" sz="4000" dirty="0" smtClean="0">
              <a:latin typeface="Berlin Sans FB Demi" pitchFamily="34" charset="0"/>
            </a:endParaRPr>
          </a:p>
          <a:p>
            <a:pPr marL="0" indent="0">
              <a:buNone/>
            </a:pP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SHALOM </a:t>
            </a:r>
            <a:r>
              <a:rPr lang="en-US" dirty="0" smtClean="0"/>
              <a:t>UNTO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10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457200" y="381000"/>
            <a:ext cx="8382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TW" sz="2800" dirty="0">
                <a:ea typeface="新細明體" charset="-120"/>
              </a:rPr>
              <a:t>"</a:t>
            </a:r>
            <a:r>
              <a:rPr lang="zh-TW" altLang="en-US" sz="2800" dirty="0">
                <a:ea typeface="新細明體" charset="-120"/>
              </a:rPr>
              <a:t>回歸以色列家族 復原希伯來根源</a:t>
            </a:r>
            <a:r>
              <a:rPr lang="en-US" altLang="zh-TW" sz="2800" dirty="0">
                <a:ea typeface="新細明體" charset="-120"/>
              </a:rPr>
              <a:t>”</a:t>
            </a:r>
          </a:p>
          <a:p>
            <a:r>
              <a:rPr lang="zh-TW" altLang="en-US" sz="2800" dirty="0">
                <a:ea typeface="新細明體" charset="-120"/>
              </a:rPr>
              <a:t>                        中文敬拜讚美系列</a:t>
            </a:r>
          </a:p>
          <a:p>
            <a:r>
              <a:rPr lang="zh-TW" altLang="en-US" sz="2800" dirty="0">
                <a:ea typeface="新細明體" charset="-120"/>
              </a:rPr>
              <a:t>     曲</a:t>
            </a:r>
            <a:r>
              <a:rPr lang="en-US" altLang="zh-TW" sz="2800" dirty="0">
                <a:ea typeface="新細明體" charset="-120"/>
              </a:rPr>
              <a:t>: Tina </a:t>
            </a:r>
            <a:r>
              <a:rPr lang="en-US" altLang="zh-TW" sz="2800" dirty="0" err="1">
                <a:ea typeface="新細明體" charset="-120"/>
              </a:rPr>
              <a:t>AbiYah</a:t>
            </a:r>
            <a:r>
              <a:rPr lang="zh-TW" altLang="en-US" sz="2800" dirty="0">
                <a:ea typeface="新細明體" charset="-120"/>
              </a:rPr>
              <a:t>         詞</a:t>
            </a:r>
            <a:r>
              <a:rPr lang="en-US" altLang="zh-TW" sz="2800" dirty="0">
                <a:ea typeface="新細明體" charset="-120"/>
              </a:rPr>
              <a:t>: </a:t>
            </a:r>
            <a:r>
              <a:rPr lang="zh-TW" altLang="en-US" sz="2800" dirty="0">
                <a:ea typeface="新細明體" charset="-120"/>
              </a:rPr>
              <a:t>千玉 </a:t>
            </a:r>
            <a:r>
              <a:rPr lang="en-US" altLang="zh-TW" sz="2800" dirty="0">
                <a:ea typeface="新細明體" charset="-120"/>
              </a:rPr>
              <a:t>( </a:t>
            </a:r>
            <a:r>
              <a:rPr lang="en-US" altLang="zh-TW" sz="2800" dirty="0" err="1">
                <a:ea typeface="新細明體" charset="-120"/>
              </a:rPr>
              <a:t>Yahn</a:t>
            </a:r>
            <a:r>
              <a:rPr lang="en-US" altLang="zh-TW" sz="2800" dirty="0">
                <a:ea typeface="新細明體" charset="-120"/>
              </a:rPr>
              <a:t> El)</a:t>
            </a:r>
          </a:p>
          <a:p>
            <a:endParaRPr lang="en-US" altLang="zh-TW" sz="2800" dirty="0">
              <a:ea typeface="新細明體" charset="-120"/>
            </a:endParaRPr>
          </a:p>
          <a:p>
            <a:r>
              <a:rPr lang="zh-TW" altLang="en-US" sz="2800" dirty="0">
                <a:ea typeface="新細明體" charset="-120"/>
              </a:rPr>
              <a:t>有版權，歡迎個人或團體自由使用並知會我們</a:t>
            </a:r>
            <a:br>
              <a:rPr lang="zh-TW" altLang="en-US" sz="2800" dirty="0">
                <a:ea typeface="新細明體" charset="-120"/>
              </a:rPr>
            </a:br>
            <a:endParaRPr lang="zh-TW" altLang="en-US" sz="2800" dirty="0">
              <a:ea typeface="新細明體" charset="-120"/>
            </a:endParaRPr>
          </a:p>
          <a:p>
            <a:r>
              <a:rPr lang="en-US" altLang="zh-TW" sz="2800" dirty="0">
                <a:ea typeface="新細明體" charset="-120"/>
              </a:rPr>
              <a:t>www.YahArise.com</a:t>
            </a:r>
            <a:endParaRPr lang="zh-TW" altLang="en-US" sz="2800" dirty="0">
              <a:ea typeface="新細明體" charset="-120"/>
            </a:endParaRPr>
          </a:p>
          <a:p>
            <a:r>
              <a:rPr lang="en-US" altLang="zh-TW" sz="2800" dirty="0">
                <a:ea typeface="新細明體" charset="-120"/>
                <a:hlinkClick r:id="rId2"/>
              </a:rPr>
              <a:t>YahArise@gmail.com</a:t>
            </a:r>
            <a:endParaRPr lang="en-US" altLang="zh-TW" sz="2800" dirty="0">
              <a:ea typeface="新細明體" charset="-120"/>
            </a:endParaRPr>
          </a:p>
          <a:p>
            <a:endParaRPr lang="en-US" altLang="zh-TW" sz="2800" dirty="0">
              <a:ea typeface="新細明體" charset="-120"/>
            </a:endParaRPr>
          </a:p>
          <a:p>
            <a:endParaRPr lang="en-US" altLang="zh-TW" sz="2800" dirty="0">
              <a:ea typeface="新細明體" charset="-120"/>
            </a:endParaRPr>
          </a:p>
          <a:p>
            <a:r>
              <a:rPr lang="en-US" sz="2800" dirty="0" err="1"/>
              <a:t>Yah's</a:t>
            </a:r>
            <a:r>
              <a:rPr lang="en-US" sz="2800" dirty="0"/>
              <a:t> Praises in Chinese : </a:t>
            </a:r>
          </a:p>
          <a:p>
            <a:r>
              <a:rPr lang="en-US" sz="2800" dirty="0"/>
              <a:t>Returning to the house of </a:t>
            </a:r>
            <a:r>
              <a:rPr lang="en-US" sz="2800" dirty="0" err="1"/>
              <a:t>Yisrael</a:t>
            </a:r>
            <a:r>
              <a:rPr lang="en-US" sz="2800" dirty="0"/>
              <a:t>, </a:t>
            </a:r>
          </a:p>
          <a:p>
            <a:r>
              <a:rPr lang="en-US" sz="2800" dirty="0"/>
              <a:t>Restoring the Hebraic root of </a:t>
            </a:r>
            <a:r>
              <a:rPr lang="en-US" sz="2800" dirty="0" err="1"/>
              <a:t>Yah's</a:t>
            </a:r>
            <a:r>
              <a:rPr lang="en-US" sz="2800" dirty="0"/>
              <a:t> reign  </a:t>
            </a:r>
          </a:p>
        </p:txBody>
      </p:sp>
      <p:pic>
        <p:nvPicPr>
          <p:cNvPr id="30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038" y="2514600"/>
            <a:ext cx="3484562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095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5334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CN" altLang="en-US" sz="2400" b="1" dirty="0" smtClean="0"/>
              <a:t>弹奏：</a:t>
            </a:r>
            <a:r>
              <a:rPr lang="en-US" altLang="zh-CN" sz="2400" b="1" dirty="0" err="1" smtClean="0"/>
              <a:t>TinaAbiyah</a:t>
            </a:r>
            <a:r>
              <a:rPr lang="zh-CN" altLang="en-US" sz="2400" b="1" dirty="0" smtClean="0"/>
              <a:t>  中文词：千玉</a:t>
            </a:r>
            <a:endParaRPr lang="en-US" altLang="zh-CN" sz="2400" b="1" dirty="0" smtClean="0"/>
          </a:p>
          <a:p>
            <a:pPr algn="ctr"/>
            <a:endParaRPr lang="en-US" sz="2400" b="1" dirty="0"/>
          </a:p>
          <a:p>
            <a:pPr marL="0" indent="0" algn="ctr">
              <a:buNone/>
            </a:pPr>
            <a:r>
              <a:rPr lang="zh-CN" altLang="en-US" sz="6000" b="1" dirty="0" smtClean="0"/>
              <a:t>祝</a:t>
            </a:r>
            <a:r>
              <a:rPr lang="zh-CN" altLang="en-US" sz="6000" b="1" dirty="0"/>
              <a:t>愿你平</a:t>
            </a:r>
            <a:r>
              <a:rPr lang="zh-CN" altLang="en-US" sz="6000" b="1" dirty="0" smtClean="0"/>
              <a:t>安</a:t>
            </a:r>
            <a:endParaRPr lang="en-US" altLang="zh-CN" sz="6000" b="1" dirty="0" smtClean="0"/>
          </a:p>
          <a:p>
            <a:pPr marL="0" indent="0" algn="ctr">
              <a:buNone/>
            </a:pPr>
            <a:r>
              <a:rPr lang="en-US" altLang="zh-CN" sz="4000" b="1" dirty="0" smtClean="0"/>
              <a:t>Zhu </a:t>
            </a:r>
            <a:r>
              <a:rPr lang="en-US" altLang="zh-CN" sz="4000" b="1" dirty="0" err="1" smtClean="0"/>
              <a:t>yuan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ni</a:t>
            </a:r>
            <a:r>
              <a:rPr lang="en-US" altLang="zh-CN" sz="4000" b="1" dirty="0" smtClean="0"/>
              <a:t> ping an</a:t>
            </a:r>
          </a:p>
          <a:p>
            <a:pPr marL="0" indent="0" algn="ctr">
              <a:buNone/>
            </a:pPr>
            <a:r>
              <a:rPr lang="zh-CN" altLang="en-US" sz="6000" b="1" dirty="0" smtClean="0"/>
              <a:t>我親愛的朋友</a:t>
            </a:r>
            <a:endParaRPr lang="en-US" altLang="zh-CN" sz="6000" b="1" dirty="0" smtClean="0"/>
          </a:p>
          <a:p>
            <a:pPr marL="0" indent="0" algn="ctr">
              <a:buNone/>
            </a:pPr>
            <a:r>
              <a:rPr lang="en-US" sz="4000" b="1" dirty="0" err="1" smtClean="0"/>
              <a:t>Wo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qing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ai</a:t>
            </a:r>
            <a:r>
              <a:rPr lang="en-US" sz="4000" b="1" dirty="0" smtClean="0"/>
              <a:t> di </a:t>
            </a:r>
            <a:r>
              <a:rPr lang="en-US" sz="4000" b="1" dirty="0" err="1" smtClean="0"/>
              <a:t>peng</a:t>
            </a:r>
            <a:r>
              <a:rPr lang="en-US" sz="4000" b="1" dirty="0" smtClean="0"/>
              <a:t> you</a:t>
            </a:r>
          </a:p>
          <a:p>
            <a:pPr marL="0" indent="0" algn="ctr">
              <a:buNone/>
            </a:pPr>
            <a:endParaRPr lang="en-US" sz="4000" b="1" dirty="0" smtClean="0"/>
          </a:p>
          <a:p>
            <a:pPr marL="0" lvl="0" indent="0" algn="ctr">
              <a:buClr>
                <a:srgbClr val="31B6FD"/>
              </a:buClr>
              <a:buNone/>
            </a:pPr>
            <a:r>
              <a:rPr lang="en-US" b="1" dirty="0">
                <a:solidFill>
                  <a:srgbClr val="073E87"/>
                </a:solidFill>
              </a:rPr>
              <a:t>May Shalom Of The Most High Be With You,</a:t>
            </a:r>
          </a:p>
          <a:p>
            <a:pPr marL="0" indent="0" algn="ctr">
              <a:buNone/>
            </a:pP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祝愿祢平安</a:t>
            </a:r>
            <a:r>
              <a:rPr lang="en-US" b="1" dirty="0"/>
              <a:t>Shalom Sojourner</a:t>
            </a:r>
          </a:p>
        </p:txBody>
      </p:sp>
    </p:spTree>
    <p:extLst>
      <p:ext uri="{BB962C8B-B14F-4D97-AF65-F5344CB8AC3E}">
        <p14:creationId xmlns:p14="http://schemas.microsoft.com/office/powerpoint/2010/main" val="198255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3239" y="221226"/>
            <a:ext cx="9070258" cy="6560574"/>
          </a:xfrm>
        </p:spPr>
        <p:txBody>
          <a:bodyPr>
            <a:normAutofit/>
          </a:bodyPr>
          <a:lstStyle/>
          <a:p>
            <a:pPr algn="ctr"/>
            <a:endParaRPr lang="en-US" altLang="zh-CN" sz="6600" b="1" dirty="0" smtClean="0"/>
          </a:p>
          <a:p>
            <a:pPr marL="0" indent="0" algn="ctr">
              <a:buNone/>
            </a:pPr>
            <a:r>
              <a:rPr lang="zh-CN" altLang="en-US" sz="6600" b="1" dirty="0" smtClean="0"/>
              <a:t>祝你一路上平安</a:t>
            </a:r>
            <a:endParaRPr lang="en-US" altLang="zh-CN" sz="6600" b="1" dirty="0" smtClean="0"/>
          </a:p>
          <a:p>
            <a:pPr marL="0" indent="0" algn="ctr">
              <a:buNone/>
            </a:pPr>
            <a:r>
              <a:rPr lang="en-US" sz="4000" b="1" dirty="0" smtClean="0"/>
              <a:t>Zhu </a:t>
            </a:r>
            <a:r>
              <a:rPr lang="en-US" sz="4000" b="1" dirty="0" err="1" smtClean="0"/>
              <a:t>ni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yi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lu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shang</a:t>
            </a:r>
            <a:r>
              <a:rPr lang="en-US" sz="4000" b="1" dirty="0" smtClean="0"/>
              <a:t> ping an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lvl="0" indent="0" algn="ctr">
              <a:buClr>
                <a:srgbClr val="31B6FD"/>
              </a:buClr>
              <a:buNone/>
            </a:pPr>
            <a:endParaRPr lang="en-US" b="1" dirty="0">
              <a:solidFill>
                <a:srgbClr val="073E87"/>
              </a:solidFill>
            </a:endParaRPr>
          </a:p>
          <a:p>
            <a:pPr marL="0" lvl="0" indent="0" algn="ctr">
              <a:buClr>
                <a:srgbClr val="31B6FD"/>
              </a:buClr>
              <a:buNone/>
            </a:pPr>
            <a:r>
              <a:rPr lang="en-US" b="1" dirty="0">
                <a:solidFill>
                  <a:srgbClr val="073E87"/>
                </a:solidFill>
              </a:rPr>
              <a:t>My Dear Friend, Sojourner Of Life</a:t>
            </a:r>
          </a:p>
          <a:p>
            <a:pPr lvl="0" algn="ctr">
              <a:buClr>
                <a:srgbClr val="31B6FD"/>
              </a:buClr>
            </a:pPr>
            <a:endParaRPr lang="en-US" b="1" dirty="0">
              <a:solidFill>
                <a:srgbClr val="073E87"/>
              </a:solidFill>
            </a:endParaRPr>
          </a:p>
          <a:p>
            <a:pPr marL="0" lvl="0" indent="0" algn="ctr">
              <a:buClr>
                <a:srgbClr val="31B6FD"/>
              </a:buClr>
              <a:buNone/>
            </a:pPr>
            <a:r>
              <a:rPr lang="en-US" b="1" dirty="0">
                <a:solidFill>
                  <a:srgbClr val="073E87"/>
                </a:solidFill>
              </a:rPr>
              <a:t>May You Walk Through  Your Journey With Great Shalom</a:t>
            </a:r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9228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0"/>
            <a:ext cx="8962103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altLang="zh-CN" sz="6000" b="1" dirty="0" smtClean="0"/>
          </a:p>
          <a:p>
            <a:pPr marL="0" indent="0" algn="ctr">
              <a:buNone/>
            </a:pPr>
            <a:r>
              <a:rPr lang="zh-CN" altLang="en-US" sz="6000" b="1" dirty="0" smtClean="0"/>
              <a:t>路</a:t>
            </a:r>
            <a:r>
              <a:rPr lang="zh-CN" altLang="en-US" sz="6000" b="1" dirty="0" smtClean="0"/>
              <a:t>上多黑暗</a:t>
            </a:r>
            <a:endParaRPr lang="en-US" altLang="zh-CN" sz="6000" b="1" dirty="0" smtClean="0"/>
          </a:p>
          <a:p>
            <a:pPr marL="0" indent="0" algn="ctr">
              <a:buNone/>
            </a:pPr>
            <a:r>
              <a:rPr lang="en-US" altLang="zh-CN" sz="3600" dirty="0" err="1" smtClean="0"/>
              <a:t>lu</a:t>
            </a:r>
            <a:r>
              <a:rPr lang="en-US" altLang="zh-CN" sz="3600" dirty="0" smtClean="0"/>
              <a:t> </a:t>
            </a:r>
            <a:r>
              <a:rPr lang="en-US" altLang="zh-CN" sz="3600" dirty="0" err="1" smtClean="0"/>
              <a:t>shang</a:t>
            </a:r>
            <a:r>
              <a:rPr lang="en-US" altLang="zh-CN" sz="3600" dirty="0" smtClean="0"/>
              <a:t> duo </a:t>
            </a:r>
            <a:r>
              <a:rPr lang="en-US" altLang="zh-CN" sz="3600" dirty="0" err="1" smtClean="0"/>
              <a:t>hei</a:t>
            </a:r>
            <a:r>
              <a:rPr lang="en-US" altLang="zh-CN" sz="3600" dirty="0" smtClean="0"/>
              <a:t> an</a:t>
            </a:r>
          </a:p>
          <a:p>
            <a:pPr marL="0" indent="0" algn="ctr">
              <a:buNone/>
            </a:pPr>
            <a:r>
              <a:rPr lang="zh-CN" altLang="en-US" sz="6000" b="1" dirty="0" smtClean="0"/>
              <a:t>人生有多險惡</a:t>
            </a:r>
            <a:endParaRPr lang="en-US" altLang="zh-CN" sz="6000" b="1" dirty="0" smtClean="0"/>
          </a:p>
          <a:p>
            <a:pPr marL="0" indent="0" algn="ctr">
              <a:buNone/>
            </a:pPr>
            <a:r>
              <a:rPr lang="en-US" sz="3600" dirty="0" err="1" smtClean="0"/>
              <a:t>Ren</a:t>
            </a:r>
            <a:r>
              <a:rPr lang="en-US" sz="3600" dirty="0" smtClean="0"/>
              <a:t> sheng you duo </a:t>
            </a:r>
            <a:r>
              <a:rPr lang="en-US" sz="3600" dirty="0" err="1" smtClean="0"/>
              <a:t>xian</a:t>
            </a:r>
            <a:r>
              <a:rPr lang="en-US" sz="3600" dirty="0" smtClean="0"/>
              <a:t> e</a:t>
            </a:r>
          </a:p>
          <a:p>
            <a:pPr marL="0" lvl="0" indent="0" algn="ctr">
              <a:buClr>
                <a:srgbClr val="31B6FD"/>
              </a:buClr>
              <a:buNone/>
            </a:pPr>
            <a:r>
              <a:rPr lang="zh-CN" altLang="en-US" sz="6000" b="1" dirty="0" smtClean="0">
                <a:solidFill>
                  <a:srgbClr val="073E87"/>
                </a:solidFill>
                <a:latin typeface="Aharoni" pitchFamily="2" charset="-79"/>
                <a:cs typeface="Aharoni" pitchFamily="2" charset="-79"/>
              </a:rPr>
              <a:t>你</a:t>
            </a:r>
            <a:r>
              <a:rPr lang="zh-CN" altLang="en-US" sz="6000" b="1" dirty="0">
                <a:solidFill>
                  <a:srgbClr val="073E87"/>
                </a:solidFill>
                <a:latin typeface="Aharoni" pitchFamily="2" charset="-79"/>
                <a:cs typeface="Aharoni" pitchFamily="2" charset="-79"/>
              </a:rPr>
              <a:t>千萬多</a:t>
            </a:r>
            <a:r>
              <a:rPr lang="zh-CN" altLang="en-US" sz="6000" b="1" dirty="0" smtClean="0">
                <a:solidFill>
                  <a:srgbClr val="073E87"/>
                </a:solidFill>
                <a:latin typeface="Aharoni" pitchFamily="2" charset="-79"/>
                <a:cs typeface="Aharoni" pitchFamily="2" charset="-79"/>
              </a:rPr>
              <a:t>保重</a:t>
            </a:r>
            <a:endParaRPr lang="en-US" altLang="zh-CN" sz="6000" b="1" dirty="0" smtClean="0">
              <a:solidFill>
                <a:srgbClr val="073E87"/>
              </a:solidFill>
              <a:latin typeface="Aharoni" pitchFamily="2" charset="-79"/>
              <a:cs typeface="Aharoni" pitchFamily="2" charset="-79"/>
            </a:endParaRPr>
          </a:p>
          <a:p>
            <a:pPr marL="0" lvl="0" indent="0" algn="ctr">
              <a:buClr>
                <a:srgbClr val="31B6FD"/>
              </a:buClr>
              <a:buNone/>
            </a:pPr>
            <a:r>
              <a:rPr lang="en-US" sz="3600" b="1" dirty="0" smtClean="0">
                <a:solidFill>
                  <a:srgbClr val="073E87"/>
                </a:solidFill>
              </a:rPr>
              <a:t>Ni </a:t>
            </a:r>
            <a:r>
              <a:rPr lang="en-US" sz="3600" b="1" dirty="0" err="1" smtClean="0">
                <a:solidFill>
                  <a:srgbClr val="073E87"/>
                </a:solidFill>
              </a:rPr>
              <a:t>qian</a:t>
            </a:r>
            <a:r>
              <a:rPr lang="en-US" sz="3600" b="1" dirty="0" smtClean="0">
                <a:solidFill>
                  <a:srgbClr val="073E87"/>
                </a:solidFill>
              </a:rPr>
              <a:t> wan duo </a:t>
            </a:r>
            <a:r>
              <a:rPr lang="en-US" sz="3600" b="1" dirty="0" err="1" smtClean="0">
                <a:solidFill>
                  <a:srgbClr val="073E87"/>
                </a:solidFill>
              </a:rPr>
              <a:t>bao</a:t>
            </a:r>
            <a:r>
              <a:rPr lang="en-US" sz="3600" b="1" dirty="0" smtClean="0">
                <a:solidFill>
                  <a:srgbClr val="073E87"/>
                </a:solidFill>
              </a:rPr>
              <a:t> </a:t>
            </a:r>
            <a:r>
              <a:rPr lang="en-US" sz="3600" b="1" dirty="0" err="1" smtClean="0">
                <a:solidFill>
                  <a:srgbClr val="073E87"/>
                </a:solidFill>
              </a:rPr>
              <a:t>zhon</a:t>
            </a:r>
            <a:endParaRPr lang="en-US" sz="3600" b="1" dirty="0" smtClean="0">
              <a:solidFill>
                <a:srgbClr val="073E87"/>
              </a:solidFill>
            </a:endParaRPr>
          </a:p>
          <a:p>
            <a:pPr marL="0" lvl="0" indent="0" algn="ctr">
              <a:buClr>
                <a:srgbClr val="31B6FD"/>
              </a:buClr>
              <a:buNone/>
            </a:pPr>
            <a:r>
              <a:rPr lang="en-US" b="1" dirty="0" smtClean="0">
                <a:solidFill>
                  <a:srgbClr val="073E87"/>
                </a:solidFill>
              </a:rPr>
              <a:t>There is </a:t>
            </a:r>
            <a:r>
              <a:rPr lang="en-US" b="1" dirty="0">
                <a:solidFill>
                  <a:srgbClr val="073E87"/>
                </a:solidFill>
              </a:rPr>
              <a:t>darkness throughout the </a:t>
            </a:r>
            <a:r>
              <a:rPr lang="en-US" b="1" dirty="0" err="1" smtClean="0">
                <a:solidFill>
                  <a:srgbClr val="073E87"/>
                </a:solidFill>
              </a:rPr>
              <a:t>journey,There</a:t>
            </a:r>
            <a:r>
              <a:rPr lang="en-US" b="1" dirty="0" smtClean="0">
                <a:solidFill>
                  <a:srgbClr val="073E87"/>
                </a:solidFill>
              </a:rPr>
              <a:t> is </a:t>
            </a:r>
            <a:r>
              <a:rPr lang="en-US" b="1" dirty="0">
                <a:solidFill>
                  <a:srgbClr val="073E87"/>
                </a:solidFill>
              </a:rPr>
              <a:t>wickedness along the </a:t>
            </a:r>
            <a:r>
              <a:rPr lang="en-US" b="1" dirty="0" smtClean="0">
                <a:solidFill>
                  <a:srgbClr val="073E87"/>
                </a:solidFill>
              </a:rPr>
              <a:t>way,  You Must, You Must….</a:t>
            </a:r>
            <a:r>
              <a:rPr lang="en-US" b="1" dirty="0">
                <a:solidFill>
                  <a:srgbClr val="073E87"/>
                </a:solidFill>
              </a:rPr>
              <a:t>Take Care</a:t>
            </a:r>
          </a:p>
          <a:p>
            <a:pPr marL="0" lvl="0" indent="0" algn="ctr">
              <a:buClr>
                <a:srgbClr val="31B6FD"/>
              </a:buClr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1998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35974"/>
            <a:ext cx="8763000" cy="64696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CN" sz="6000" b="1" dirty="0" smtClean="0"/>
          </a:p>
          <a:p>
            <a:pPr marL="0" indent="0" algn="ctr">
              <a:buNone/>
            </a:pPr>
            <a:r>
              <a:rPr lang="zh-CN" altLang="en-US" sz="6000" b="1" dirty="0" smtClean="0"/>
              <a:t>祝願再見你</a:t>
            </a:r>
            <a:endParaRPr lang="en-US" altLang="zh-CN" sz="6000" b="1" dirty="0" smtClean="0"/>
          </a:p>
          <a:p>
            <a:pPr marL="0" indent="0" algn="ctr">
              <a:buNone/>
            </a:pPr>
            <a:r>
              <a:rPr lang="en-US" altLang="zh-CN" sz="4400" b="1" dirty="0" smtClean="0"/>
              <a:t>Zhu </a:t>
            </a:r>
            <a:r>
              <a:rPr lang="en-US" altLang="zh-CN" sz="4400" b="1" dirty="0" err="1" smtClean="0"/>
              <a:t>yuan</a:t>
            </a:r>
            <a:r>
              <a:rPr lang="en-US" altLang="zh-CN" sz="4400" b="1" dirty="0" smtClean="0"/>
              <a:t> </a:t>
            </a:r>
            <a:r>
              <a:rPr lang="en-US" altLang="zh-CN" sz="4400" b="1" dirty="0" err="1" smtClean="0"/>
              <a:t>zai</a:t>
            </a:r>
            <a:r>
              <a:rPr lang="en-US" altLang="zh-CN" sz="4400" b="1" dirty="0" smtClean="0"/>
              <a:t> </a:t>
            </a:r>
            <a:r>
              <a:rPr lang="en-US" altLang="zh-CN" sz="4400" b="1" dirty="0" err="1" smtClean="0"/>
              <a:t>jian</a:t>
            </a:r>
            <a:r>
              <a:rPr lang="en-US" altLang="zh-CN" sz="4400" b="1" dirty="0" smtClean="0"/>
              <a:t> </a:t>
            </a:r>
            <a:r>
              <a:rPr lang="en-US" altLang="zh-CN" sz="4400" b="1" dirty="0" err="1" smtClean="0"/>
              <a:t>ni</a:t>
            </a:r>
            <a:endParaRPr lang="en-US" altLang="zh-CN" sz="4400" b="1" dirty="0" smtClean="0"/>
          </a:p>
          <a:p>
            <a:pPr marL="0" indent="0" algn="ctr">
              <a:buNone/>
            </a:pPr>
            <a:r>
              <a:rPr lang="zh-CN" altLang="en-US" sz="6000" b="1" dirty="0" smtClean="0"/>
              <a:t>共渡歡樂時光</a:t>
            </a:r>
            <a:endParaRPr lang="en-US" altLang="zh-CN" sz="6000" b="1" dirty="0" smtClean="0"/>
          </a:p>
          <a:p>
            <a:pPr marL="0" indent="0" algn="ctr">
              <a:buNone/>
            </a:pPr>
            <a:r>
              <a:rPr lang="en-US" altLang="zh-CN" sz="4400" b="1" dirty="0" smtClean="0"/>
              <a:t>Gong du </a:t>
            </a:r>
            <a:r>
              <a:rPr lang="en-US" altLang="zh-CN" sz="4400" b="1" dirty="0" err="1" smtClean="0"/>
              <a:t>huan</a:t>
            </a:r>
            <a:r>
              <a:rPr lang="en-US" altLang="zh-CN" sz="4400" b="1" dirty="0" smtClean="0"/>
              <a:t> le </a:t>
            </a:r>
            <a:r>
              <a:rPr lang="en-US" altLang="zh-CN" sz="4400" b="1" dirty="0" err="1" smtClean="0"/>
              <a:t>shi</a:t>
            </a:r>
            <a:r>
              <a:rPr lang="en-US" altLang="zh-CN" sz="4400" b="1" dirty="0" smtClean="0"/>
              <a:t> </a:t>
            </a:r>
            <a:r>
              <a:rPr lang="en-US" altLang="zh-CN" sz="4400" b="1" dirty="0" err="1" smtClean="0"/>
              <a:t>guang</a:t>
            </a:r>
            <a:endParaRPr lang="en-US" altLang="zh-CN" sz="4400" b="1" dirty="0" smtClean="0"/>
          </a:p>
          <a:p>
            <a:pPr marL="0" lvl="0" indent="0" algn="ctr">
              <a:buClr>
                <a:srgbClr val="31B6FD"/>
              </a:buClr>
              <a:buNone/>
            </a:pPr>
            <a:r>
              <a:rPr lang="en-US" b="1" dirty="0" smtClean="0">
                <a:solidFill>
                  <a:srgbClr val="073E87"/>
                </a:solidFill>
              </a:rPr>
              <a:t>May </a:t>
            </a:r>
            <a:r>
              <a:rPr lang="en-US" b="1" dirty="0">
                <a:solidFill>
                  <a:srgbClr val="073E87"/>
                </a:solidFill>
              </a:rPr>
              <a:t>we meet up with one another  very soon</a:t>
            </a:r>
          </a:p>
          <a:p>
            <a:pPr marL="0" lvl="0" indent="0" algn="ctr">
              <a:buClr>
                <a:srgbClr val="31B6FD"/>
              </a:buClr>
              <a:buNone/>
            </a:pPr>
            <a:r>
              <a:rPr lang="en-US" b="1" dirty="0">
                <a:solidFill>
                  <a:srgbClr val="073E87"/>
                </a:solidFill>
              </a:rPr>
              <a:t>May we spend our most </a:t>
            </a:r>
            <a:r>
              <a:rPr lang="en-US" b="1" dirty="0" smtClean="0">
                <a:solidFill>
                  <a:srgbClr val="073E87"/>
                </a:solidFill>
              </a:rPr>
              <a:t>wonderful </a:t>
            </a:r>
          </a:p>
          <a:p>
            <a:pPr marL="0" lvl="0" indent="0" algn="ctr">
              <a:buClr>
                <a:srgbClr val="31B6FD"/>
              </a:buClr>
              <a:buNone/>
            </a:pPr>
            <a:r>
              <a:rPr lang="en-US" b="1" dirty="0" smtClean="0">
                <a:solidFill>
                  <a:srgbClr val="073E87"/>
                </a:solidFill>
              </a:rPr>
              <a:t>and cheerful </a:t>
            </a:r>
            <a:r>
              <a:rPr lang="en-US" b="1" dirty="0">
                <a:solidFill>
                  <a:srgbClr val="073E87"/>
                </a:solidFill>
              </a:rPr>
              <a:t>time </a:t>
            </a:r>
            <a:r>
              <a:rPr lang="en-US" b="1" dirty="0" smtClean="0">
                <a:solidFill>
                  <a:srgbClr val="073E87"/>
                </a:solidFill>
              </a:rPr>
              <a:t>together  </a:t>
            </a:r>
            <a:r>
              <a:rPr lang="en-US" b="1" dirty="0">
                <a:solidFill>
                  <a:srgbClr val="073E87"/>
                </a:solidFill>
              </a:rPr>
              <a:t>again</a:t>
            </a:r>
          </a:p>
          <a:p>
            <a:pPr marL="0" indent="0" algn="ctr">
              <a:buNone/>
            </a:pPr>
            <a:endParaRPr lang="en-US" altLang="zh-CN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389451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609600"/>
            <a:ext cx="7408333" cy="5516563"/>
          </a:xfrm>
        </p:spPr>
        <p:txBody>
          <a:bodyPr/>
          <a:lstStyle/>
          <a:p>
            <a:pPr marL="0" lvl="0" indent="0" algn="ctr">
              <a:buClr>
                <a:srgbClr val="31B6FD"/>
              </a:buClr>
              <a:buNone/>
            </a:pPr>
            <a:endParaRPr lang="en-US" altLang="zh-CN" sz="6000" b="1" dirty="0" smtClean="0">
              <a:solidFill>
                <a:srgbClr val="073E87"/>
              </a:solidFill>
            </a:endParaRPr>
          </a:p>
          <a:p>
            <a:pPr marL="0" lvl="0" indent="0" algn="ctr">
              <a:buClr>
                <a:srgbClr val="31B6FD"/>
              </a:buClr>
              <a:buNone/>
            </a:pPr>
            <a:r>
              <a:rPr lang="zh-CN" altLang="en-US" sz="6000" b="1" dirty="0" smtClean="0">
                <a:solidFill>
                  <a:srgbClr val="073E87"/>
                </a:solidFill>
              </a:rPr>
              <a:t>祝</a:t>
            </a:r>
            <a:r>
              <a:rPr lang="zh-CN" altLang="en-US" sz="6000" b="1" dirty="0">
                <a:solidFill>
                  <a:srgbClr val="073E87"/>
                </a:solidFill>
              </a:rPr>
              <a:t>願幸福包繞你</a:t>
            </a:r>
            <a:endParaRPr lang="en-US" altLang="zh-CN" sz="6000" b="1" dirty="0">
              <a:solidFill>
                <a:srgbClr val="073E87"/>
              </a:solidFill>
            </a:endParaRPr>
          </a:p>
          <a:p>
            <a:pPr marL="0" lvl="0" indent="0" algn="ctr">
              <a:buClr>
                <a:srgbClr val="31B6FD"/>
              </a:buClr>
              <a:buNone/>
            </a:pPr>
            <a:r>
              <a:rPr lang="en-US" sz="4400" b="1" dirty="0">
                <a:solidFill>
                  <a:srgbClr val="073E87"/>
                </a:solidFill>
              </a:rPr>
              <a:t>Zhu </a:t>
            </a:r>
            <a:r>
              <a:rPr lang="en-US" sz="4400" b="1" dirty="0" err="1">
                <a:solidFill>
                  <a:srgbClr val="073E87"/>
                </a:solidFill>
              </a:rPr>
              <a:t>yuan</a:t>
            </a:r>
            <a:r>
              <a:rPr lang="en-US" sz="4400" b="1" dirty="0">
                <a:solidFill>
                  <a:srgbClr val="073E87"/>
                </a:solidFill>
              </a:rPr>
              <a:t> </a:t>
            </a:r>
            <a:r>
              <a:rPr lang="en-US" sz="4400" b="1" dirty="0" err="1">
                <a:solidFill>
                  <a:srgbClr val="073E87"/>
                </a:solidFill>
              </a:rPr>
              <a:t>xing</a:t>
            </a:r>
            <a:r>
              <a:rPr lang="en-US" sz="4400" b="1" dirty="0">
                <a:solidFill>
                  <a:srgbClr val="073E87"/>
                </a:solidFill>
              </a:rPr>
              <a:t> </a:t>
            </a:r>
            <a:r>
              <a:rPr lang="en-US" sz="4400" b="1" dirty="0" err="1">
                <a:solidFill>
                  <a:srgbClr val="073E87"/>
                </a:solidFill>
              </a:rPr>
              <a:t>fu</a:t>
            </a:r>
            <a:r>
              <a:rPr lang="en-US" sz="4400" b="1" dirty="0">
                <a:solidFill>
                  <a:srgbClr val="073E87"/>
                </a:solidFill>
              </a:rPr>
              <a:t> </a:t>
            </a:r>
            <a:r>
              <a:rPr lang="en-US" sz="4400" b="1" dirty="0" err="1">
                <a:solidFill>
                  <a:srgbClr val="073E87"/>
                </a:solidFill>
              </a:rPr>
              <a:t>bao</a:t>
            </a:r>
            <a:r>
              <a:rPr lang="en-US" sz="4400" b="1" dirty="0">
                <a:solidFill>
                  <a:srgbClr val="073E87"/>
                </a:solidFill>
              </a:rPr>
              <a:t> </a:t>
            </a:r>
            <a:r>
              <a:rPr lang="en-US" sz="4400" b="1" dirty="0" err="1">
                <a:solidFill>
                  <a:srgbClr val="073E87"/>
                </a:solidFill>
              </a:rPr>
              <a:t>rao</a:t>
            </a:r>
            <a:r>
              <a:rPr lang="en-US" sz="4400" b="1" dirty="0">
                <a:solidFill>
                  <a:srgbClr val="073E87"/>
                </a:solidFill>
              </a:rPr>
              <a:t> </a:t>
            </a:r>
            <a:r>
              <a:rPr lang="en-US" sz="4400" b="1" dirty="0" err="1" smtClean="0">
                <a:solidFill>
                  <a:srgbClr val="073E87"/>
                </a:solidFill>
              </a:rPr>
              <a:t>ni</a:t>
            </a:r>
            <a:endParaRPr lang="en-US" sz="4400" b="1" dirty="0" smtClean="0">
              <a:solidFill>
                <a:srgbClr val="073E87"/>
              </a:solidFill>
            </a:endParaRPr>
          </a:p>
          <a:p>
            <a:pPr marL="0" lvl="0" indent="0" algn="ctr">
              <a:buClr>
                <a:srgbClr val="31B6FD"/>
              </a:buClr>
              <a:buNone/>
            </a:pPr>
            <a:endParaRPr lang="en-US" sz="4400" b="1" dirty="0">
              <a:solidFill>
                <a:srgbClr val="073E87"/>
              </a:solidFill>
            </a:endParaRPr>
          </a:p>
          <a:p>
            <a:pPr marL="0" lvl="0" indent="0" algn="ctr">
              <a:buClr>
                <a:srgbClr val="31B6FD"/>
              </a:buClr>
              <a:buNone/>
            </a:pPr>
            <a:r>
              <a:rPr lang="en-US" b="1" dirty="0">
                <a:solidFill>
                  <a:srgbClr val="073E87"/>
                </a:solidFill>
              </a:rPr>
              <a:t>May All The Best </a:t>
            </a:r>
            <a:r>
              <a:rPr lang="en-US" b="1" dirty="0" smtClean="0">
                <a:solidFill>
                  <a:srgbClr val="073E87"/>
                </a:solidFill>
              </a:rPr>
              <a:t>Desire  </a:t>
            </a:r>
            <a:r>
              <a:rPr lang="en-US" b="1" dirty="0">
                <a:solidFill>
                  <a:srgbClr val="073E87"/>
                </a:solidFill>
              </a:rPr>
              <a:t>Of Your Heart  Be Fulfilled ..</a:t>
            </a:r>
          </a:p>
          <a:p>
            <a:pPr marL="0" lvl="0" indent="0" algn="ctr">
              <a:buClr>
                <a:srgbClr val="31B6FD"/>
              </a:buClr>
              <a:buNone/>
            </a:pPr>
            <a:r>
              <a:rPr lang="en-US" b="1" dirty="0">
                <a:solidFill>
                  <a:srgbClr val="073E87"/>
                </a:solidFill>
              </a:rPr>
              <a:t>surrounding You And Enveloping You</a:t>
            </a:r>
          </a:p>
          <a:p>
            <a:pPr marL="0" lvl="0" indent="0" algn="ctr">
              <a:buClr>
                <a:srgbClr val="31B6FD"/>
              </a:buClr>
              <a:buNone/>
            </a:pPr>
            <a:r>
              <a:rPr lang="en-US" b="1" dirty="0">
                <a:solidFill>
                  <a:srgbClr val="073E87"/>
                </a:solidFill>
              </a:rPr>
              <a:t>Throughout Your Life</a:t>
            </a:r>
          </a:p>
          <a:p>
            <a:pPr marL="0" lvl="0" indent="0" algn="ctr">
              <a:buClr>
                <a:srgbClr val="31B6FD"/>
              </a:buCl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91729"/>
            <a:ext cx="8620431" cy="659007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6000" b="1" dirty="0" smtClean="0"/>
          </a:p>
          <a:p>
            <a:pPr marL="0" indent="0" algn="ctr">
              <a:buNone/>
            </a:pPr>
            <a:r>
              <a:rPr lang="en-US" sz="6000" b="1" dirty="0" smtClean="0"/>
              <a:t>YHWH </a:t>
            </a:r>
            <a:r>
              <a:rPr lang="zh-CN" altLang="en-US" sz="6000" b="1" dirty="0" smtClean="0"/>
              <a:t>賜恩</a:t>
            </a:r>
            <a:endParaRPr lang="en-US" altLang="zh-CN" sz="6000" b="1" dirty="0" smtClean="0"/>
          </a:p>
          <a:p>
            <a:pPr marL="0" indent="0" algn="ctr">
              <a:buNone/>
            </a:pPr>
            <a:r>
              <a:rPr lang="zh-CN" altLang="en-US" sz="4400" b="1" dirty="0" smtClean="0"/>
              <a:t>雅吾瓦</a:t>
            </a:r>
            <a:r>
              <a:rPr lang="en-US" altLang="zh-CN" sz="4400" b="1" dirty="0" err="1"/>
              <a:t>C</a:t>
            </a:r>
            <a:r>
              <a:rPr lang="en-US" altLang="zh-CN" sz="4400" b="1" dirty="0" err="1" smtClean="0"/>
              <a:t>i</a:t>
            </a:r>
            <a:r>
              <a:rPr lang="en-US" altLang="zh-CN" sz="4400" b="1" dirty="0" smtClean="0"/>
              <a:t>  En</a:t>
            </a:r>
          </a:p>
          <a:p>
            <a:pPr marL="0" indent="0" algn="ctr">
              <a:buNone/>
            </a:pPr>
            <a:r>
              <a:rPr lang="en-US" altLang="zh-CN" sz="6000" b="1" dirty="0" smtClean="0"/>
              <a:t>YHWH</a:t>
            </a:r>
            <a:r>
              <a:rPr lang="zh-CN" altLang="en-US" sz="6000" b="1" dirty="0" smtClean="0"/>
              <a:t>恩寵你</a:t>
            </a:r>
            <a:endParaRPr lang="en-US" altLang="zh-CN" sz="6000" b="1" dirty="0" smtClean="0"/>
          </a:p>
          <a:p>
            <a:pPr marL="0" indent="0" algn="ctr">
              <a:buNone/>
            </a:pPr>
            <a:r>
              <a:rPr lang="zh-CN" altLang="en-US" sz="4400" b="1" dirty="0" smtClean="0"/>
              <a:t>雅吾瓦 </a:t>
            </a:r>
            <a:r>
              <a:rPr lang="en-US" altLang="zh-CN" sz="4400" b="1" dirty="0" smtClean="0"/>
              <a:t>En </a:t>
            </a:r>
            <a:r>
              <a:rPr lang="en-US" altLang="zh-CN" sz="4400" b="1" dirty="0"/>
              <a:t>C</a:t>
            </a:r>
            <a:r>
              <a:rPr lang="en-US" altLang="zh-CN" sz="4400" b="1" dirty="0" smtClean="0"/>
              <a:t>hong Ni</a:t>
            </a:r>
          </a:p>
          <a:p>
            <a:pPr marL="0" indent="0" algn="ctr">
              <a:buNone/>
            </a:pPr>
            <a:endParaRPr lang="en-US" altLang="zh-CN" sz="4400" b="1" dirty="0"/>
          </a:p>
          <a:p>
            <a:pPr marL="0" indent="0" algn="ctr">
              <a:buNone/>
            </a:pPr>
            <a:r>
              <a:rPr lang="en-US" altLang="zh-CN" sz="3600" b="1" dirty="0" smtClean="0"/>
              <a:t>May The Most High Baruch You and His Favor Rest Upon You</a:t>
            </a:r>
          </a:p>
        </p:txBody>
      </p:sp>
    </p:spTree>
    <p:extLst>
      <p:ext uri="{BB962C8B-B14F-4D97-AF65-F5344CB8AC3E}">
        <p14:creationId xmlns:p14="http://schemas.microsoft.com/office/powerpoint/2010/main" val="58516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63013"/>
            <a:ext cx="8755626" cy="62901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lvl="7" algn="ctr">
              <a:buClr>
                <a:srgbClr val="31B6FD"/>
              </a:buClr>
            </a:pPr>
            <a:r>
              <a:rPr lang="en-US" sz="4200" b="1" dirty="0" smtClean="0">
                <a:solidFill>
                  <a:srgbClr val="073E87"/>
                </a:solidFill>
              </a:rPr>
              <a:t>Shalom Sojourner </a:t>
            </a:r>
          </a:p>
          <a:p>
            <a:pPr marL="0" lvl="0" indent="0" algn="ctr">
              <a:buClr>
                <a:srgbClr val="31B6FD"/>
              </a:buClr>
              <a:buNone/>
            </a:pPr>
            <a:r>
              <a:rPr lang="zh-CN" altLang="en-US" sz="6000" b="1" dirty="0">
                <a:solidFill>
                  <a:srgbClr val="073E87"/>
                </a:solidFill>
              </a:rPr>
              <a:t>伴隨你 到永遠</a:t>
            </a:r>
            <a:endParaRPr lang="en-US" altLang="zh-CN" sz="6000" b="1" dirty="0">
              <a:solidFill>
                <a:srgbClr val="073E87"/>
              </a:solidFill>
            </a:endParaRPr>
          </a:p>
          <a:p>
            <a:pPr marL="0" lvl="0" indent="0" algn="ctr">
              <a:buClr>
                <a:srgbClr val="31B6FD"/>
              </a:buClr>
              <a:buNone/>
            </a:pPr>
            <a:r>
              <a:rPr lang="en-US" sz="4400" b="1" dirty="0">
                <a:solidFill>
                  <a:srgbClr val="073E87"/>
                </a:solidFill>
              </a:rPr>
              <a:t>Ban Sui Ni, Dao Yong Yuan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May The Presence Of The Most High Be With You, </a:t>
            </a:r>
          </a:p>
          <a:p>
            <a:pPr marL="0" indent="0" algn="ctr">
              <a:buNone/>
            </a:pPr>
            <a:r>
              <a:rPr lang="en-US" b="1" dirty="0" smtClean="0"/>
              <a:t>surrounding You And Enveloping You</a:t>
            </a:r>
          </a:p>
          <a:p>
            <a:pPr marL="0" indent="0" algn="ctr">
              <a:buNone/>
            </a:pPr>
            <a:r>
              <a:rPr lang="en-US" b="1" dirty="0" smtClean="0"/>
              <a:t>Throughout Your  Whole Life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0822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1384</TotalTime>
  <Words>705</Words>
  <Application>Microsoft Office PowerPoint</Application>
  <PresentationFormat>On-screen Show (4:3)</PresentationFormat>
  <Paragraphs>162</Paragraphs>
  <Slides>22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Waveform</vt:lpstr>
      <vt:lpstr>PowerPoint Presentation</vt:lpstr>
      <vt:lpstr>PowerPoint Presentation</vt:lpstr>
      <vt:lpstr>祝愿祢平安Shalom Sojourner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SHALOM UNTO YOU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Shalom Aleichem</dc:title>
  <dc:creator>Christina</dc:creator>
  <cp:lastModifiedBy>Jane EL</cp:lastModifiedBy>
  <cp:revision>42</cp:revision>
  <dcterms:created xsi:type="dcterms:W3CDTF">2012-01-29T04:46:05Z</dcterms:created>
  <dcterms:modified xsi:type="dcterms:W3CDTF">2013-05-31T21:20:53Z</dcterms:modified>
</cp:coreProperties>
</file>