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5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3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9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7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0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7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7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353C-52CC-4311-B687-B8D91D0256A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A321-0AA0-47D6-BACD-348A2F2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93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"</a:t>
            </a:r>
            <a:r>
              <a:rPr lang="zh-TW" altLang="en-US" sz="2800" dirty="0"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ea typeface="新細明體" charset="-120"/>
              </a:rPr>
              <a:t>”</a:t>
            </a:r>
          </a:p>
          <a:p>
            <a:r>
              <a:rPr lang="zh-TW" altLang="en-US" sz="2800" dirty="0"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ea typeface="新細明體" charset="-120"/>
              </a:rPr>
              <a:t>     曲</a:t>
            </a:r>
            <a:r>
              <a:rPr lang="en-US" altLang="zh-TW" sz="2800" dirty="0">
                <a:ea typeface="新細明體" charset="-120"/>
              </a:rPr>
              <a:t>: Tina </a:t>
            </a:r>
            <a:r>
              <a:rPr lang="en-US" altLang="zh-TW" sz="2800" dirty="0" err="1">
                <a:ea typeface="新細明體" charset="-120"/>
              </a:rPr>
              <a:t>AbiYah</a:t>
            </a:r>
            <a:r>
              <a:rPr lang="zh-TW" altLang="en-US" sz="2800" dirty="0">
                <a:ea typeface="新細明體" charset="-120"/>
              </a:rPr>
              <a:t>         詞</a:t>
            </a:r>
            <a:r>
              <a:rPr lang="en-US" altLang="zh-TW" sz="2800" dirty="0">
                <a:ea typeface="新細明體" charset="-120"/>
              </a:rPr>
              <a:t>: </a:t>
            </a:r>
            <a:r>
              <a:rPr lang="zh-TW" altLang="en-US" sz="2800" dirty="0">
                <a:ea typeface="新細明體" charset="-120"/>
              </a:rPr>
              <a:t>千玉 </a:t>
            </a:r>
            <a:r>
              <a:rPr lang="en-US" altLang="zh-TW" sz="2800" dirty="0">
                <a:ea typeface="新細明體" charset="-120"/>
              </a:rPr>
              <a:t>( </a:t>
            </a:r>
            <a:r>
              <a:rPr lang="en-US" altLang="zh-TW" sz="2800" dirty="0" err="1">
                <a:ea typeface="新細明體" charset="-120"/>
              </a:rPr>
              <a:t>Yahn</a:t>
            </a:r>
            <a:r>
              <a:rPr lang="en-US" altLang="zh-TW" sz="2800" dirty="0">
                <a:ea typeface="新細明體" charset="-120"/>
              </a:rPr>
              <a:t> El)</a:t>
            </a:r>
          </a:p>
          <a:p>
            <a:endParaRPr lang="en-US" altLang="zh-TW" sz="2800" dirty="0">
              <a:ea typeface="新細明體" charset="-120"/>
            </a:endParaRPr>
          </a:p>
          <a:p>
            <a:r>
              <a:rPr lang="zh-TW" altLang="en-US" sz="2800" dirty="0"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ea typeface="新細明體" charset="-120"/>
              </a:rPr>
            </a:b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</a:rPr>
              <a:t>www.YahArise.com</a:t>
            </a: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r>
              <a:rPr lang="en-US" sz="2800" dirty="0" err="1"/>
              <a:t>Yah's</a:t>
            </a:r>
            <a:r>
              <a:rPr lang="en-US" sz="2800" dirty="0"/>
              <a:t> Praises in Chinese : </a:t>
            </a:r>
          </a:p>
          <a:p>
            <a:r>
              <a:rPr lang="en-US" sz="2800" dirty="0"/>
              <a:t>Returning to the house of </a:t>
            </a:r>
            <a:r>
              <a:rPr lang="en-US" sz="2800" dirty="0" err="1"/>
              <a:t>Yisrael</a:t>
            </a:r>
            <a:r>
              <a:rPr lang="en-US" sz="2800" dirty="0"/>
              <a:t>, </a:t>
            </a:r>
          </a:p>
          <a:p>
            <a:r>
              <a:rPr lang="en-US" sz="2800" dirty="0"/>
              <a:t>Restoring the Hebraic root of </a:t>
            </a:r>
            <a:r>
              <a:rPr lang="en-US" sz="2800" dirty="0" err="1"/>
              <a:t>Yah's</a:t>
            </a:r>
            <a:r>
              <a:rPr lang="en-US" sz="2800" dirty="0"/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3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Kadosh </a:t>
            </a:r>
            <a:r>
              <a:rPr lang="en-US" sz="6600" dirty="0" err="1" smtClean="0"/>
              <a:t>Atah</a:t>
            </a:r>
            <a:endParaRPr lang="en-US" sz="6600" dirty="0"/>
          </a:p>
          <a:p>
            <a:pPr marL="0" indent="0" algn="ctr">
              <a:buNone/>
            </a:pPr>
            <a:r>
              <a:rPr lang="en-US" sz="6600" dirty="0" smtClean="0"/>
              <a:t>X3</a:t>
            </a:r>
          </a:p>
          <a:p>
            <a:pPr marL="0" indent="0" algn="ctr">
              <a:buNone/>
            </a:pPr>
            <a:r>
              <a:rPr lang="en-US" sz="6600" dirty="0" smtClean="0"/>
              <a:t>Yahuwah Kadosh </a:t>
            </a:r>
            <a:r>
              <a:rPr lang="en-US" sz="6600" dirty="0" err="1" smtClean="0"/>
              <a:t>Shemecha</a:t>
            </a:r>
            <a:r>
              <a:rPr lang="en-US" sz="6600" dirty="0" smtClean="0"/>
              <a:t> </a:t>
            </a:r>
          </a:p>
          <a:p>
            <a:pPr marL="0" indent="0" algn="ctr">
              <a:buNone/>
            </a:pPr>
            <a:r>
              <a:rPr lang="en-US" sz="4000" dirty="0" smtClean="0"/>
              <a:t>(You Are Set Apart </a:t>
            </a:r>
            <a:r>
              <a:rPr lang="zh-TW" altLang="en-US" sz="4000" dirty="0" smtClean="0"/>
              <a:t>分別為</a:t>
            </a:r>
            <a:r>
              <a:rPr lang="zh-TW" altLang="en-US" sz="4000" dirty="0" smtClean="0"/>
              <a:t>聖 </a:t>
            </a:r>
            <a:r>
              <a:rPr lang="en-US" altLang="zh-CN" sz="4000" dirty="0" smtClean="0"/>
              <a:t>YHWH</a:t>
            </a:r>
            <a:endParaRPr lang="zh-TW" alt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Set Apart Is Your Name</a:t>
            </a:r>
            <a:r>
              <a:rPr lang="zh-CN" altLang="en-US" sz="4000" dirty="0" smtClean="0"/>
              <a:t>分別袮聖名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44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741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6600" dirty="0" smtClean="0"/>
              <a:t>分別為聖</a:t>
            </a:r>
            <a:endParaRPr lang="en-US" altLang="zh-TW" sz="6600" dirty="0" smtClean="0"/>
          </a:p>
          <a:p>
            <a:pPr marL="0" indent="0" algn="ctr">
              <a:buNone/>
            </a:pPr>
            <a:r>
              <a:rPr lang="en-US" altLang="zh-TW" sz="4400" dirty="0" smtClean="0"/>
              <a:t>Fen </a:t>
            </a:r>
            <a:r>
              <a:rPr lang="en-US" altLang="zh-TW" sz="4400" dirty="0" err="1" smtClean="0"/>
              <a:t>bie</a:t>
            </a:r>
            <a:r>
              <a:rPr lang="en-US" altLang="zh-TW" sz="4400" dirty="0" smtClean="0"/>
              <a:t> </a:t>
            </a:r>
            <a:r>
              <a:rPr lang="en-US" altLang="zh-TW" sz="4400" dirty="0" err="1" smtClean="0"/>
              <a:t>wei</a:t>
            </a:r>
            <a:r>
              <a:rPr lang="en-US" altLang="zh-TW" sz="4400" dirty="0" smtClean="0"/>
              <a:t> sheng</a:t>
            </a:r>
          </a:p>
          <a:p>
            <a:pPr marL="0" indent="0" algn="ctr">
              <a:buNone/>
            </a:pPr>
            <a:r>
              <a:rPr lang="en-US" altLang="zh-TW" sz="7800" dirty="0" smtClean="0"/>
              <a:t>X3</a:t>
            </a:r>
            <a:endParaRPr lang="zh-TW" altLang="en-US" sz="7800" dirty="0" smtClean="0"/>
          </a:p>
          <a:p>
            <a:pPr marL="0" indent="0" algn="ctr">
              <a:buNone/>
            </a:pPr>
            <a:r>
              <a:rPr lang="en-US" altLang="zh-CN" sz="6600" dirty="0" smtClean="0"/>
              <a:t>YHWH </a:t>
            </a:r>
            <a:r>
              <a:rPr lang="zh-CN" altLang="en-US" sz="6600" dirty="0" smtClean="0"/>
              <a:t>雅吾瓦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 </a:t>
            </a:r>
            <a:r>
              <a:rPr lang="zh-CN" altLang="en-US" sz="6600" dirty="0" smtClean="0"/>
              <a:t>分別袮聖名</a:t>
            </a:r>
            <a:endParaRPr lang="en-US" altLang="zh-CN" sz="6600" dirty="0" smtClean="0"/>
          </a:p>
          <a:p>
            <a:pPr marL="0" lvl="0" indent="0" algn="ctr">
              <a:buNone/>
            </a:pPr>
            <a:r>
              <a:rPr lang="en-US" altLang="zh-CN" sz="4400" dirty="0" smtClean="0">
                <a:solidFill>
                  <a:prstClr val="white"/>
                </a:solidFill>
              </a:rPr>
              <a:t>YHWH</a:t>
            </a:r>
            <a:r>
              <a:rPr lang="zh-CN" altLang="en-US" sz="4400" dirty="0" smtClean="0">
                <a:solidFill>
                  <a:prstClr val="white"/>
                </a:solidFill>
              </a:rPr>
              <a:t>，</a:t>
            </a:r>
            <a:r>
              <a:rPr lang="en-US" altLang="zh-CN" sz="4400" dirty="0" smtClean="0">
                <a:solidFill>
                  <a:prstClr val="white"/>
                </a:solidFill>
              </a:rPr>
              <a:t> </a:t>
            </a:r>
            <a:r>
              <a:rPr lang="en-US" altLang="zh-CN" sz="4400" dirty="0" smtClean="0">
                <a:solidFill>
                  <a:prstClr val="white"/>
                </a:solidFill>
              </a:rPr>
              <a:t>Fen </a:t>
            </a:r>
            <a:r>
              <a:rPr lang="en-US" altLang="zh-CN" sz="4400" dirty="0" err="1" smtClean="0">
                <a:solidFill>
                  <a:prstClr val="white"/>
                </a:solidFill>
              </a:rPr>
              <a:t>bie</a:t>
            </a:r>
            <a:r>
              <a:rPr lang="en-US" altLang="zh-CN" sz="4400" dirty="0" smtClean="0">
                <a:solidFill>
                  <a:prstClr val="white"/>
                </a:solidFill>
              </a:rPr>
              <a:t> </a:t>
            </a:r>
            <a:r>
              <a:rPr lang="en-US" altLang="zh-CN" sz="4400" dirty="0" err="1">
                <a:solidFill>
                  <a:prstClr val="white"/>
                </a:solidFill>
              </a:rPr>
              <a:t>ni</a:t>
            </a:r>
            <a:r>
              <a:rPr lang="en-US" altLang="zh-CN" sz="4400" dirty="0">
                <a:solidFill>
                  <a:prstClr val="white"/>
                </a:solidFill>
              </a:rPr>
              <a:t> sheng </a:t>
            </a:r>
            <a:r>
              <a:rPr lang="en-US" altLang="zh-CN" sz="4400" dirty="0" err="1" smtClean="0">
                <a:solidFill>
                  <a:prstClr val="white"/>
                </a:solidFill>
              </a:rPr>
              <a:t>ming</a:t>
            </a:r>
            <a:endParaRPr lang="en-US" altLang="zh-CN" sz="4400" dirty="0" smtClean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endParaRPr lang="en-US" altLang="zh-CN" sz="4800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(You Are Set Apart </a:t>
            </a:r>
            <a:r>
              <a:rPr lang="zh-CN" altLang="en-US" dirty="0" smtClean="0"/>
              <a:t> </a:t>
            </a:r>
            <a:r>
              <a:rPr lang="en-US" altLang="zh-CN" dirty="0" smtClean="0"/>
              <a:t>YHWH</a:t>
            </a:r>
            <a:r>
              <a:rPr lang="zh-CN" altLang="en-US" dirty="0" smtClean="0"/>
              <a:t>，</a:t>
            </a:r>
            <a:r>
              <a:rPr lang="en-US" dirty="0" smtClean="0"/>
              <a:t>Set Apart Is Your Name</a:t>
            </a:r>
            <a:r>
              <a:rPr lang="en-US" altLang="zh-TW" dirty="0" smtClean="0"/>
              <a:t>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3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dirty="0" smtClean="0"/>
              <a:t>唯獨袮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sz="4400" dirty="0" smtClean="0"/>
              <a:t>Wei du </a:t>
            </a:r>
            <a:r>
              <a:rPr lang="en-US" sz="4400" dirty="0" err="1" smtClean="0"/>
              <a:t>ni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6600" dirty="0" smtClean="0"/>
              <a:t>X3</a:t>
            </a:r>
          </a:p>
          <a:p>
            <a:pPr marL="0" indent="0" algn="ctr">
              <a:buNone/>
            </a:pPr>
            <a:endParaRPr lang="en-US" sz="6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852936"/>
            <a:ext cx="851693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886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"</a:t>
            </a:r>
            <a:r>
              <a:rPr lang="zh-TW" altLang="en-US" sz="2800" dirty="0"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ea typeface="新細明體" charset="-120"/>
              </a:rPr>
              <a:t>”</a:t>
            </a:r>
          </a:p>
          <a:p>
            <a:r>
              <a:rPr lang="zh-TW" altLang="en-US" sz="2800" dirty="0"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ea typeface="新細明體" charset="-120"/>
              </a:rPr>
              <a:t>     曲</a:t>
            </a:r>
            <a:r>
              <a:rPr lang="en-US" altLang="zh-TW" sz="2800" dirty="0">
                <a:ea typeface="新細明體" charset="-120"/>
              </a:rPr>
              <a:t>: Tina </a:t>
            </a:r>
            <a:r>
              <a:rPr lang="en-US" altLang="zh-TW" sz="2800" dirty="0" err="1">
                <a:ea typeface="新細明體" charset="-120"/>
              </a:rPr>
              <a:t>AbiYah</a:t>
            </a:r>
            <a:r>
              <a:rPr lang="zh-TW" altLang="en-US" sz="2800" dirty="0">
                <a:ea typeface="新細明體" charset="-120"/>
              </a:rPr>
              <a:t>         詞</a:t>
            </a:r>
            <a:r>
              <a:rPr lang="en-US" altLang="zh-TW" sz="2800" dirty="0">
                <a:ea typeface="新細明體" charset="-120"/>
              </a:rPr>
              <a:t>: </a:t>
            </a:r>
            <a:r>
              <a:rPr lang="zh-TW" altLang="en-US" sz="2800" dirty="0">
                <a:ea typeface="新細明體" charset="-120"/>
              </a:rPr>
              <a:t>千玉 </a:t>
            </a:r>
            <a:r>
              <a:rPr lang="en-US" altLang="zh-TW" sz="2800" dirty="0">
                <a:ea typeface="新細明體" charset="-120"/>
              </a:rPr>
              <a:t>( </a:t>
            </a:r>
            <a:r>
              <a:rPr lang="en-US" altLang="zh-TW" sz="2800" dirty="0" err="1">
                <a:ea typeface="新細明體" charset="-120"/>
              </a:rPr>
              <a:t>Yahn</a:t>
            </a:r>
            <a:r>
              <a:rPr lang="en-US" altLang="zh-TW" sz="2800" dirty="0">
                <a:ea typeface="新細明體" charset="-120"/>
              </a:rPr>
              <a:t> El)</a:t>
            </a:r>
          </a:p>
          <a:p>
            <a:endParaRPr lang="en-US" altLang="zh-TW" sz="2800" dirty="0">
              <a:ea typeface="新細明體" charset="-120"/>
            </a:endParaRPr>
          </a:p>
          <a:p>
            <a:r>
              <a:rPr lang="zh-TW" altLang="en-US" sz="2800" dirty="0"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ea typeface="新細明體" charset="-120"/>
              </a:rPr>
            </a:b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</a:rPr>
              <a:t>www.YahArise.com</a:t>
            </a: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r>
              <a:rPr lang="en-US" sz="2800" dirty="0" err="1"/>
              <a:t>Yah's</a:t>
            </a:r>
            <a:r>
              <a:rPr lang="en-US" sz="2800" dirty="0"/>
              <a:t> Praises in Chinese : </a:t>
            </a:r>
          </a:p>
          <a:p>
            <a:r>
              <a:rPr lang="en-US" sz="2800" dirty="0"/>
              <a:t>Returning to the house of </a:t>
            </a:r>
            <a:r>
              <a:rPr lang="en-US" sz="2800" dirty="0" err="1"/>
              <a:t>Yisrael</a:t>
            </a:r>
            <a:r>
              <a:rPr lang="en-US" sz="2800" dirty="0"/>
              <a:t>, </a:t>
            </a:r>
          </a:p>
          <a:p>
            <a:r>
              <a:rPr lang="en-US" sz="2800" dirty="0"/>
              <a:t>Restoring the Hebraic root of </a:t>
            </a:r>
            <a:r>
              <a:rPr lang="en-US" sz="2800" dirty="0" err="1"/>
              <a:t>Yah's</a:t>
            </a:r>
            <a:r>
              <a:rPr lang="en-US" sz="2800" dirty="0"/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6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8950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6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zh-CN" altLang="en-US" dirty="0" smtClean="0"/>
              <a:t>唯獨袮 </a:t>
            </a:r>
            <a:r>
              <a:rPr lang="en-US" altLang="zh-CN" dirty="0" smtClean="0"/>
              <a:t>ONLY YOU YHWH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2800" dirty="0" smtClean="0"/>
              <a:t>曲： </a:t>
            </a:r>
            <a:r>
              <a:rPr lang="en-US" altLang="zh-CN" sz="2800" dirty="0" err="1" smtClean="0"/>
              <a:t>TinaAbiYah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中文詞：千玉 </a:t>
            </a:r>
            <a:r>
              <a:rPr lang="en-US" altLang="zh-CN" sz="2800" dirty="0" err="1" smtClean="0"/>
              <a:t>YahnEl</a:t>
            </a:r>
            <a:endParaRPr lang="en-US" altLang="zh-CN" sz="2800" dirty="0" smtClean="0"/>
          </a:p>
          <a:p>
            <a:pPr marL="0" indent="0" algn="ctr">
              <a:buNone/>
            </a:pPr>
            <a:endParaRPr lang="en-US" altLang="zh-CN" sz="28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唯獨袮我贊美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000" dirty="0" smtClean="0"/>
              <a:t>Wei du </a:t>
            </a:r>
            <a:r>
              <a:rPr lang="en-US" altLang="zh-CN" sz="4000" dirty="0" err="1" smtClean="0"/>
              <a:t>ni</a:t>
            </a:r>
            <a:r>
              <a:rPr lang="en-US" altLang="zh-CN" sz="4000" dirty="0" smtClean="0"/>
              <a:t>, </a:t>
            </a:r>
            <a:r>
              <a:rPr lang="en-US" altLang="zh-CN" sz="4000" dirty="0" err="1" smtClean="0"/>
              <a:t>wo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zan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mei</a:t>
            </a:r>
            <a:endParaRPr lang="en-US" altLang="zh-CN" sz="40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唯獨袮我敬拜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Wei du </a:t>
            </a:r>
            <a:r>
              <a:rPr lang="en-US" altLang="zh-CN" sz="4400" dirty="0" err="1" smtClean="0"/>
              <a:t>ni</a:t>
            </a:r>
            <a:r>
              <a:rPr lang="en-US" altLang="zh-CN" sz="4400" dirty="0" smtClean="0"/>
              <a:t>, </a:t>
            </a:r>
            <a:r>
              <a:rPr lang="en-US" altLang="zh-CN" sz="4400" dirty="0" err="1" smtClean="0"/>
              <a:t>wo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jing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bai</a:t>
            </a:r>
            <a:endParaRPr lang="en-US" altLang="zh-CN" sz="4400" dirty="0" smtClean="0"/>
          </a:p>
          <a:p>
            <a:pPr marL="0" indent="0" algn="ctr">
              <a:buNone/>
            </a:pPr>
            <a:endParaRPr lang="en-US" altLang="zh-CN" sz="4400" dirty="0" smtClean="0"/>
          </a:p>
          <a:p>
            <a:pPr marL="0" indent="0" algn="ctr">
              <a:buNone/>
            </a:pPr>
            <a:r>
              <a:rPr lang="en-US" altLang="zh-CN" sz="2800" dirty="0" smtClean="0"/>
              <a:t>(You Alone I Praise, You Alone I Worship)</a:t>
            </a:r>
          </a:p>
        </p:txBody>
      </p:sp>
    </p:spTree>
    <p:extLst>
      <p:ext uri="{BB962C8B-B14F-4D97-AF65-F5344CB8AC3E}">
        <p14:creationId xmlns:p14="http://schemas.microsoft.com/office/powerpoint/2010/main" val="245128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892871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6000" dirty="0" smtClean="0"/>
              <a:t>除袮以外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Chu </a:t>
            </a:r>
            <a:r>
              <a:rPr lang="en-US" altLang="zh-CN" sz="4400" dirty="0" err="1" smtClean="0"/>
              <a:t>ni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yi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wai</a:t>
            </a:r>
            <a:endParaRPr lang="en-US" altLang="zh-CN" sz="4400" dirty="0" smtClean="0"/>
          </a:p>
          <a:p>
            <a:pPr marL="0" indent="0" algn="ctr">
              <a:buNone/>
            </a:pPr>
            <a:endParaRPr lang="en-US" altLang="zh-CN" sz="44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再無別的所求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sz="4400" dirty="0" err="1" smtClean="0"/>
              <a:t>Zai</a:t>
            </a:r>
            <a:r>
              <a:rPr lang="en-US" sz="4400" dirty="0" smtClean="0"/>
              <a:t> </a:t>
            </a:r>
            <a:r>
              <a:rPr lang="en-US" sz="4400" dirty="0" err="1" smtClean="0"/>
              <a:t>wu</a:t>
            </a:r>
            <a:r>
              <a:rPr lang="en-US" sz="4400" dirty="0" smtClean="0"/>
              <a:t> </a:t>
            </a:r>
            <a:r>
              <a:rPr lang="en-US" sz="4400" dirty="0" err="1" smtClean="0"/>
              <a:t>bie</a:t>
            </a:r>
            <a:r>
              <a:rPr lang="en-US" sz="4400" dirty="0" smtClean="0"/>
              <a:t> di </a:t>
            </a:r>
            <a:r>
              <a:rPr lang="en-US" sz="4400" dirty="0" err="1" smtClean="0"/>
              <a:t>suo</a:t>
            </a:r>
            <a:r>
              <a:rPr lang="en-US" sz="4400" dirty="0" smtClean="0"/>
              <a:t> </a:t>
            </a:r>
            <a:r>
              <a:rPr lang="en-US" sz="4400" dirty="0" err="1" smtClean="0"/>
              <a:t>qiu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2800" dirty="0" smtClean="0"/>
              <a:t>( For There Is No One Else That My Heart Desire Is You)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2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Chorus </a:t>
            </a:r>
            <a:r>
              <a:rPr lang="zh-CN" altLang="en-US" sz="2800" dirty="0" smtClean="0"/>
              <a:t>副歌</a:t>
            </a:r>
            <a:endParaRPr lang="en-US" altLang="zh-CN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zh-CN" altLang="en-US" sz="6500" dirty="0" smtClean="0"/>
              <a:t>袮愛， 就像火焰</a:t>
            </a:r>
            <a:endParaRPr lang="en-US" altLang="zh-CN" sz="65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Ni Ai </a:t>
            </a:r>
            <a:r>
              <a:rPr lang="en-US" altLang="zh-CN" sz="4400" dirty="0" err="1" smtClean="0"/>
              <a:t>jiu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xiang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huo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yan</a:t>
            </a:r>
            <a:endParaRPr lang="en-US" altLang="zh-CN" sz="4400" dirty="0" smtClean="0"/>
          </a:p>
          <a:p>
            <a:pPr marL="0" indent="0" algn="ctr">
              <a:buNone/>
            </a:pPr>
            <a:r>
              <a:rPr lang="zh-CN" altLang="en-US" sz="6500" dirty="0" smtClean="0"/>
              <a:t>焚燒我身心</a:t>
            </a:r>
            <a:endParaRPr lang="en-US" altLang="zh-CN" sz="6500" dirty="0" smtClean="0"/>
          </a:p>
          <a:p>
            <a:pPr marL="0" indent="0" algn="ctr">
              <a:buNone/>
            </a:pPr>
            <a:r>
              <a:rPr lang="en-US" altLang="zh-CN" sz="4800" dirty="0" smtClean="0"/>
              <a:t>Fen </a:t>
            </a:r>
            <a:r>
              <a:rPr lang="en-US" altLang="zh-CN" sz="4800" dirty="0" err="1" smtClean="0"/>
              <a:t>shao</a:t>
            </a:r>
            <a:r>
              <a:rPr lang="en-US" altLang="zh-CN" sz="4800" dirty="0" smtClean="0"/>
              <a:t> </a:t>
            </a:r>
            <a:r>
              <a:rPr lang="en-US" altLang="zh-CN" sz="4800" dirty="0" err="1" smtClean="0"/>
              <a:t>wo</a:t>
            </a:r>
            <a:r>
              <a:rPr lang="en-US" altLang="zh-CN" sz="4800" dirty="0" smtClean="0"/>
              <a:t> sheng </a:t>
            </a:r>
            <a:r>
              <a:rPr lang="en-US" altLang="zh-CN" sz="4800" dirty="0" err="1" smtClean="0"/>
              <a:t>xin</a:t>
            </a:r>
            <a:endParaRPr lang="en-US" altLang="zh-CN" sz="4800" dirty="0" smtClean="0"/>
          </a:p>
          <a:p>
            <a:pPr marL="0" indent="0" algn="ctr">
              <a:buNone/>
            </a:pPr>
            <a:r>
              <a:rPr lang="en-US" sz="2800" dirty="0" smtClean="0"/>
              <a:t>( Your Love Is Like A Fire, Consuming My Being)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9799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CN" altLang="en-US" sz="6000" dirty="0" smtClean="0"/>
              <a:t>袮愛，永遠長存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sz="4400" dirty="0" smtClean="0"/>
              <a:t>Ni Ai </a:t>
            </a:r>
            <a:r>
              <a:rPr lang="en-US" sz="4400" dirty="0" err="1" smtClean="0"/>
              <a:t>yong</a:t>
            </a:r>
            <a:r>
              <a:rPr lang="en-US" sz="4400" dirty="0" smtClean="0"/>
              <a:t> </a:t>
            </a:r>
            <a:r>
              <a:rPr lang="en-US" sz="4400" dirty="0" err="1" smtClean="0"/>
              <a:t>yuan</a:t>
            </a:r>
            <a:r>
              <a:rPr lang="en-US" sz="4400" dirty="0" smtClean="0"/>
              <a:t> </a:t>
            </a:r>
            <a:r>
              <a:rPr lang="en-US" sz="4400" dirty="0" err="1" smtClean="0"/>
              <a:t>chang</a:t>
            </a:r>
            <a:r>
              <a:rPr lang="en-US" sz="4400" dirty="0" smtClean="0"/>
              <a:t> </a:t>
            </a:r>
            <a:r>
              <a:rPr lang="en-US" sz="4400" dirty="0" err="1" smtClean="0"/>
              <a:t>cun</a:t>
            </a:r>
            <a:endParaRPr lang="en-US" sz="44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我敬拜袮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400" dirty="0" err="1" smtClean="0"/>
              <a:t>Wo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jing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bai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ni</a:t>
            </a:r>
            <a:endParaRPr lang="en-US" altLang="zh-CN" sz="44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以我全心，以我全靈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sz="4400" dirty="0" smtClean="0"/>
              <a:t>Yi </a:t>
            </a:r>
            <a:r>
              <a:rPr lang="en-US" sz="4400" dirty="0" err="1" smtClean="0"/>
              <a:t>wo</a:t>
            </a:r>
            <a:r>
              <a:rPr lang="en-US" sz="4400" dirty="0" smtClean="0"/>
              <a:t> </a:t>
            </a:r>
            <a:r>
              <a:rPr lang="en-US" sz="4400" dirty="0" err="1" smtClean="0"/>
              <a:t>quan</a:t>
            </a:r>
            <a:r>
              <a:rPr lang="en-US" sz="4400" dirty="0" smtClean="0"/>
              <a:t> </a:t>
            </a:r>
            <a:r>
              <a:rPr lang="en-US" sz="4400" dirty="0" err="1" smtClean="0"/>
              <a:t>xin</a:t>
            </a:r>
            <a:r>
              <a:rPr lang="en-US" sz="4400" dirty="0" smtClean="0"/>
              <a:t>, </a:t>
            </a:r>
            <a:r>
              <a:rPr lang="en-US" sz="4400" dirty="0" err="1" smtClean="0"/>
              <a:t>yi</a:t>
            </a:r>
            <a:r>
              <a:rPr lang="en-US" sz="4400" dirty="0" smtClean="0"/>
              <a:t> </a:t>
            </a:r>
            <a:r>
              <a:rPr lang="en-US" sz="4400" dirty="0" err="1" smtClean="0"/>
              <a:t>wo</a:t>
            </a:r>
            <a:r>
              <a:rPr lang="en-US" sz="4400" dirty="0" smtClean="0"/>
              <a:t> </a:t>
            </a:r>
            <a:r>
              <a:rPr lang="en-US" sz="4400" dirty="0" err="1" smtClean="0"/>
              <a:t>quan</a:t>
            </a:r>
            <a:r>
              <a:rPr lang="en-US" sz="4400" dirty="0" smtClean="0"/>
              <a:t> ling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2800" dirty="0" smtClean="0"/>
              <a:t>(Your Love Is Everlasting, I worship you with all my Heart, with All My Being)</a:t>
            </a:r>
            <a:endParaRPr lang="en-US" sz="2800" dirty="0"/>
          </a:p>
          <a:p>
            <a:pPr marL="0" indent="0" algn="ctr">
              <a:buNone/>
            </a:pPr>
            <a:endParaRPr lang="en-US" sz="4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6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07950" y="115888"/>
            <a:ext cx="9036050" cy="6742112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zh-CN" altLang="en-US" sz="6200" dirty="0" smtClean="0"/>
              <a:t>我活着只為了袮</a:t>
            </a:r>
            <a:endParaRPr lang="en-US" altLang="zh-CN" sz="6200" dirty="0" smtClean="0"/>
          </a:p>
          <a:p>
            <a:pPr marL="0" indent="0" algn="ctr">
              <a:buNone/>
            </a:pPr>
            <a:r>
              <a:rPr lang="en-US" altLang="zh-CN" sz="4100" dirty="0" err="1" smtClean="0"/>
              <a:t>Wo</a:t>
            </a:r>
            <a:r>
              <a:rPr lang="en-US" altLang="zh-CN" sz="4100" dirty="0" smtClean="0"/>
              <a:t> </a:t>
            </a:r>
            <a:r>
              <a:rPr lang="en-US" altLang="zh-CN" sz="4100" dirty="0" err="1" smtClean="0"/>
              <a:t>huo</a:t>
            </a:r>
            <a:r>
              <a:rPr lang="en-US" altLang="zh-CN" sz="4100" dirty="0" smtClean="0"/>
              <a:t> </a:t>
            </a:r>
            <a:r>
              <a:rPr lang="en-US" altLang="zh-CN" sz="4100" dirty="0" err="1" smtClean="0"/>
              <a:t>zhe</a:t>
            </a:r>
            <a:r>
              <a:rPr lang="en-US" altLang="zh-CN" sz="4100" dirty="0" smtClean="0"/>
              <a:t> </a:t>
            </a:r>
            <a:r>
              <a:rPr lang="en-US" altLang="zh-CN" sz="4100" dirty="0" err="1" smtClean="0"/>
              <a:t>zhi</a:t>
            </a:r>
            <a:r>
              <a:rPr lang="en-US" altLang="zh-CN" sz="4100" dirty="0" smtClean="0"/>
              <a:t> </a:t>
            </a:r>
            <a:r>
              <a:rPr lang="en-US" altLang="zh-CN" sz="4100" dirty="0" err="1" smtClean="0"/>
              <a:t>wei</a:t>
            </a:r>
            <a:r>
              <a:rPr lang="en-US" altLang="zh-CN" sz="4100" dirty="0" smtClean="0"/>
              <a:t> </a:t>
            </a:r>
            <a:r>
              <a:rPr lang="en-US" altLang="zh-CN" sz="4100" dirty="0" err="1" smtClean="0"/>
              <a:t>liao</a:t>
            </a:r>
            <a:r>
              <a:rPr lang="en-US" altLang="zh-CN" sz="4100" dirty="0" smtClean="0"/>
              <a:t> </a:t>
            </a:r>
            <a:r>
              <a:rPr lang="en-US" altLang="zh-CN" sz="4100" dirty="0" err="1" smtClean="0"/>
              <a:t>ni</a:t>
            </a:r>
            <a:endParaRPr lang="en-US" altLang="zh-CN" sz="4100" dirty="0" smtClean="0"/>
          </a:p>
          <a:p>
            <a:pPr marL="0" indent="0" algn="ctr">
              <a:buNone/>
            </a:pPr>
            <a:r>
              <a:rPr lang="zh-CN" altLang="en-US" sz="6200" dirty="0" smtClean="0"/>
              <a:t>我飢渴愛慕袮</a:t>
            </a:r>
            <a:endParaRPr lang="en-US" altLang="zh-CN" sz="6200" dirty="0" smtClean="0"/>
          </a:p>
          <a:p>
            <a:pPr marL="0" indent="0" algn="ctr">
              <a:buNone/>
            </a:pPr>
            <a:r>
              <a:rPr lang="en-US" altLang="zh-CN" sz="4000" dirty="0" err="1" smtClean="0"/>
              <a:t>Wo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ai</a:t>
            </a:r>
            <a:r>
              <a:rPr lang="en-US" altLang="zh-CN" sz="4000" dirty="0" smtClean="0"/>
              <a:t> mu </a:t>
            </a:r>
            <a:r>
              <a:rPr lang="en-US" altLang="zh-CN" sz="4000" dirty="0" err="1" smtClean="0"/>
              <a:t>ni</a:t>
            </a:r>
            <a:r>
              <a:rPr lang="en-US" altLang="zh-CN" sz="4000" dirty="0" smtClean="0"/>
              <a:t>         </a:t>
            </a:r>
          </a:p>
          <a:p>
            <a:pPr marL="0" indent="0" algn="ctr">
              <a:buNone/>
            </a:pPr>
            <a:r>
              <a:rPr lang="en-US" altLang="zh-CN" sz="6200" dirty="0" smtClean="0"/>
              <a:t>X2</a:t>
            </a:r>
          </a:p>
          <a:p>
            <a:pPr marL="0" indent="0" algn="ctr">
              <a:buNone/>
            </a:pPr>
            <a:r>
              <a:rPr lang="en-US" altLang="zh-CN" sz="4100" dirty="0" smtClean="0"/>
              <a:t>(You Are The Reason I Live, I Thirst And Long For You)</a:t>
            </a:r>
          </a:p>
          <a:p>
            <a:pPr marL="0" indent="0" algn="ctr">
              <a:buNone/>
            </a:pPr>
            <a:endParaRPr lang="en-US" altLang="zh-CN" sz="4100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420" y="9358"/>
            <a:ext cx="9043916" cy="6858000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6600" dirty="0" smtClean="0"/>
          </a:p>
          <a:p>
            <a:pPr marL="0" indent="0" algn="ctr">
              <a:buNone/>
            </a:pPr>
            <a:r>
              <a:rPr lang="zh-CN" altLang="en-US" sz="6600" dirty="0" smtClean="0"/>
              <a:t>我心向袮全降服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altLang="zh-CN" sz="4800" dirty="0" err="1" smtClean="0"/>
              <a:t>Wo</a:t>
            </a:r>
            <a:r>
              <a:rPr lang="en-US" altLang="zh-CN" sz="4800" dirty="0" smtClean="0"/>
              <a:t> </a:t>
            </a:r>
            <a:r>
              <a:rPr lang="en-US" altLang="zh-CN" sz="4800" dirty="0" err="1" smtClean="0"/>
              <a:t>Xin</a:t>
            </a:r>
            <a:r>
              <a:rPr lang="en-US" altLang="zh-CN" sz="4800" dirty="0" smtClean="0"/>
              <a:t> Xiang Ni </a:t>
            </a:r>
            <a:r>
              <a:rPr lang="en-US" altLang="zh-CN" sz="4800" dirty="0" err="1" smtClean="0"/>
              <a:t>Quan</a:t>
            </a:r>
            <a:r>
              <a:rPr lang="en-US" altLang="zh-CN" sz="4800" dirty="0" smtClean="0"/>
              <a:t> Xiang Fu</a:t>
            </a:r>
          </a:p>
          <a:p>
            <a:pPr marL="0" indent="0" algn="ctr">
              <a:buNone/>
            </a:pPr>
            <a:r>
              <a:rPr lang="en-US" altLang="zh-CN" sz="4800" dirty="0" smtClean="0"/>
              <a:t>X2  YHWH </a:t>
            </a:r>
            <a:r>
              <a:rPr lang="zh-CN" altLang="en-US" sz="4800" dirty="0" smtClean="0"/>
              <a:t>雅吾瓦</a:t>
            </a:r>
            <a:endParaRPr lang="en-US" altLang="zh-CN" sz="4800" dirty="0" smtClean="0"/>
          </a:p>
          <a:p>
            <a:pPr marL="0" indent="0" algn="ctr">
              <a:buNone/>
            </a:pPr>
            <a:endParaRPr lang="en-US" altLang="zh-CN" sz="4800" dirty="0"/>
          </a:p>
          <a:p>
            <a:pPr marL="0" indent="0" algn="ctr">
              <a:buNone/>
            </a:pPr>
            <a:r>
              <a:rPr lang="en-US" altLang="zh-CN" sz="4000" dirty="0" smtClean="0"/>
              <a:t>(I Surrender All To </a:t>
            </a:r>
            <a:r>
              <a:rPr lang="en-US" altLang="zh-CN" sz="4000" dirty="0" smtClean="0"/>
              <a:t>You</a:t>
            </a:r>
            <a:r>
              <a:rPr lang="zh-CN" altLang="en-US" sz="4000" dirty="0" smtClean="0"/>
              <a:t>， </a:t>
            </a:r>
            <a:r>
              <a:rPr lang="en-US" altLang="zh-CN" sz="4000" dirty="0" smtClean="0"/>
              <a:t>YHWH)</a:t>
            </a:r>
            <a:endParaRPr lang="en-US" altLang="zh-CN" sz="40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3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6600" dirty="0" smtClean="0"/>
              <a:t>我敬拜袮 </a:t>
            </a:r>
            <a:endParaRPr lang="en-US" altLang="zh-CN" sz="6600" dirty="0"/>
          </a:p>
          <a:p>
            <a:pPr marL="0" indent="0" algn="ctr">
              <a:buNone/>
            </a:pPr>
            <a:r>
              <a:rPr lang="en-US" altLang="zh-CN" sz="4400" dirty="0" err="1" smtClean="0"/>
              <a:t>Wo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jing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bai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ni</a:t>
            </a:r>
            <a:r>
              <a:rPr lang="en-US" altLang="zh-CN" sz="4400" dirty="0"/>
              <a:t> </a:t>
            </a:r>
            <a:r>
              <a:rPr lang="en-US" altLang="zh-CN" sz="4400" dirty="0" smtClean="0"/>
              <a:t>   </a:t>
            </a:r>
            <a:r>
              <a:rPr lang="en-US" altLang="zh-CN" sz="6600" dirty="0" smtClean="0"/>
              <a:t>X3</a:t>
            </a:r>
          </a:p>
          <a:p>
            <a:pPr marL="0" indent="0" algn="ctr">
              <a:buNone/>
            </a:pPr>
            <a:r>
              <a:rPr lang="zh-CN" altLang="en-US" sz="6600" dirty="0" smtClean="0"/>
              <a:t>唯獨袮配得，</a:t>
            </a:r>
            <a:r>
              <a:rPr lang="en-US" altLang="zh-CN" sz="6600" dirty="0" smtClean="0"/>
              <a:t>Oh YAH</a:t>
            </a:r>
          </a:p>
          <a:p>
            <a:pPr marL="0" indent="0" algn="ctr">
              <a:buNone/>
            </a:pPr>
            <a:r>
              <a:rPr lang="en-US" sz="4400" dirty="0" smtClean="0"/>
              <a:t>Wei du </a:t>
            </a:r>
            <a:r>
              <a:rPr lang="en-US" sz="4400" dirty="0" err="1" smtClean="0"/>
              <a:t>ni</a:t>
            </a:r>
            <a:r>
              <a:rPr lang="en-US" sz="4400" dirty="0" smtClean="0"/>
              <a:t> </a:t>
            </a:r>
            <a:r>
              <a:rPr lang="en-US" sz="4400" dirty="0" err="1" smtClean="0"/>
              <a:t>pei</a:t>
            </a:r>
            <a:r>
              <a:rPr lang="en-US" sz="4400" dirty="0" smtClean="0"/>
              <a:t> de, Oh YAH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000" dirty="0" smtClean="0"/>
              <a:t>(I Worship You, Worthy </a:t>
            </a:r>
            <a:r>
              <a:rPr lang="en-US" sz="4000" dirty="0"/>
              <a:t>A</a:t>
            </a:r>
            <a:r>
              <a:rPr lang="en-US" sz="4000" dirty="0" smtClean="0"/>
              <a:t>re You, Oh YAH)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344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479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唯獨袮 ONLY YOU YHWH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EL</dc:creator>
  <cp:lastModifiedBy>Jane EL</cp:lastModifiedBy>
  <cp:revision>10</cp:revision>
  <dcterms:created xsi:type="dcterms:W3CDTF">2013-05-31T17:24:34Z</dcterms:created>
  <dcterms:modified xsi:type="dcterms:W3CDTF">2013-05-31T21:02:35Z</dcterms:modified>
</cp:coreProperties>
</file>