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4" r:id="rId5"/>
    <p:sldId id="259" r:id="rId6"/>
    <p:sldId id="265" r:id="rId7"/>
    <p:sldId id="262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93" autoAdjust="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C2A00-07A4-4473-ADFC-27D451F38804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510D9A-3DFD-414B-9165-A9964BD79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79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ahnel.weebly.com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0D9A-3DFD-414B-9165-A9964BD79A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905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0D9A-3DFD-414B-9165-A9964BD79AB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399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http://www.yahnel.weebly.com/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0D9A-3DFD-414B-9165-A9964BD79AB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1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314D-6775-442A-B59B-48C767DC209A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C49F-F1EA-429A-A4AC-170486089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08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314D-6775-442A-B59B-48C767DC209A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C49F-F1EA-429A-A4AC-170486089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34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314D-6775-442A-B59B-48C767DC209A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C49F-F1EA-429A-A4AC-170486089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404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314D-6775-442A-B59B-48C767DC209A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C49F-F1EA-429A-A4AC-170486089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45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314D-6775-442A-B59B-48C767DC209A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C49F-F1EA-429A-A4AC-170486089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481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314D-6775-442A-B59B-48C767DC209A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C49F-F1EA-429A-A4AC-170486089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66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314D-6775-442A-B59B-48C767DC209A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C49F-F1EA-429A-A4AC-170486089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31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314D-6775-442A-B59B-48C767DC209A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C49F-F1EA-429A-A4AC-170486089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24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314D-6775-442A-B59B-48C767DC209A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C49F-F1EA-429A-A4AC-170486089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44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314D-6775-442A-B59B-48C767DC209A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C49F-F1EA-429A-A4AC-170486089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36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314D-6775-442A-B59B-48C767DC209A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C49F-F1EA-429A-A4AC-170486089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951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E314D-6775-442A-B59B-48C767DC209A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7C49F-F1EA-429A-A4AC-170486089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35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YahnEl2012@gmail.com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1555" y="-22840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哈利路亞</a:t>
            </a:r>
            <a:r>
              <a:rPr lang="en-US" dirty="0" smtClean="0"/>
              <a:t>HalleluYah</a:t>
            </a:r>
            <a:br>
              <a:rPr lang="en-US" dirty="0" smtClean="0"/>
            </a:br>
            <a:r>
              <a:rPr lang="zh-TW" altLang="en-US" sz="3100" dirty="0" smtClean="0"/>
              <a:t>歌曲：</a:t>
            </a:r>
            <a:r>
              <a:rPr lang="en-US" sz="3100" dirty="0" smtClean="0"/>
              <a:t>Tina </a:t>
            </a:r>
            <a:r>
              <a:rPr lang="en-US" sz="3100" dirty="0" err="1" smtClean="0"/>
              <a:t>Abiyah</a:t>
            </a:r>
            <a:r>
              <a:rPr lang="en-US" sz="3100" dirty="0" smtClean="0"/>
              <a:t>  </a:t>
            </a:r>
            <a:r>
              <a:rPr lang="zh-TW" altLang="en-US" sz="3100" dirty="0" smtClean="0"/>
              <a:t>中文词：千玉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1779" y="1340769"/>
            <a:ext cx="6400800" cy="4968552"/>
          </a:xfrm>
        </p:spPr>
        <p:txBody>
          <a:bodyPr/>
          <a:lstStyle/>
          <a:p>
            <a:r>
              <a:rPr lang="zh-TW" altLang="en-US" sz="6600" dirty="0" smtClean="0"/>
              <a:t>哈利路亞</a:t>
            </a:r>
          </a:p>
          <a:p>
            <a:r>
              <a:rPr lang="en-US" sz="6600" dirty="0" smtClean="0"/>
              <a:t>Hallelu</a:t>
            </a:r>
            <a:r>
              <a:rPr lang="en-US" sz="6600" dirty="0" smtClean="0">
                <a:solidFill>
                  <a:srgbClr val="FF0000"/>
                </a:solidFill>
              </a:rPr>
              <a:t>Yah</a:t>
            </a:r>
          </a:p>
          <a:p>
            <a:r>
              <a:rPr lang="en-US" sz="6600" dirty="0" smtClean="0"/>
              <a:t>Hallelu</a:t>
            </a:r>
            <a:r>
              <a:rPr lang="en-US" sz="6600" dirty="0" smtClean="0">
                <a:solidFill>
                  <a:srgbClr val="FF0000"/>
                </a:solidFill>
              </a:rPr>
              <a:t>Yah</a:t>
            </a:r>
          </a:p>
          <a:p>
            <a:r>
              <a:rPr lang="en-US" sz="6600" dirty="0" smtClean="0"/>
              <a:t>X4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44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66967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6000" dirty="0" smtClean="0"/>
              <a:t>我讚美</a:t>
            </a:r>
            <a:r>
              <a:rPr lang="en-US" sz="6000" dirty="0" smtClean="0"/>
              <a:t>Yah，</a:t>
            </a:r>
            <a:r>
              <a:rPr lang="zh-TW" altLang="en-US" sz="6000" dirty="0" smtClean="0"/>
              <a:t>我讚美</a:t>
            </a:r>
            <a:r>
              <a:rPr lang="en-US" sz="6000" dirty="0" smtClean="0"/>
              <a:t>Yah</a:t>
            </a:r>
          </a:p>
          <a:p>
            <a:pPr marL="0" indent="0" algn="ctr">
              <a:buNone/>
            </a:pPr>
            <a:r>
              <a:rPr lang="en-US" sz="3600" dirty="0" smtClean="0"/>
              <a:t>(Wo zan mei Yah X2)</a:t>
            </a:r>
          </a:p>
          <a:p>
            <a:pPr marL="0" indent="0" algn="ctr">
              <a:buNone/>
            </a:pPr>
            <a:r>
              <a:rPr lang="zh-TW" altLang="en-US" sz="6000" dirty="0" smtClean="0"/>
              <a:t>你配得 所有的讚美</a:t>
            </a:r>
          </a:p>
          <a:p>
            <a:pPr marL="0" indent="0" algn="ctr">
              <a:buNone/>
            </a:pPr>
            <a:r>
              <a:rPr lang="en-US" sz="3600" dirty="0" smtClean="0"/>
              <a:t>Ni pei de suo you de zan mei</a:t>
            </a:r>
          </a:p>
          <a:p>
            <a:pPr marL="0" indent="0" algn="ctr">
              <a:buNone/>
            </a:pPr>
            <a:r>
              <a:rPr lang="en-US" sz="4800" dirty="0" smtClean="0"/>
              <a:t>(</a:t>
            </a:r>
            <a:r>
              <a:rPr lang="en-US" sz="4800" dirty="0" smtClean="0">
                <a:solidFill>
                  <a:srgbClr val="FF0000"/>
                </a:solidFill>
              </a:rPr>
              <a:t>Y</a:t>
            </a:r>
            <a:r>
              <a:rPr lang="en-US" sz="4800" dirty="0" smtClean="0"/>
              <a:t>a</a:t>
            </a:r>
            <a:r>
              <a:rPr lang="en-US" sz="4800" dirty="0" smtClean="0">
                <a:solidFill>
                  <a:srgbClr val="FF0000"/>
                </a:solidFill>
              </a:rPr>
              <a:t>h</a:t>
            </a:r>
            <a:r>
              <a:rPr lang="en-US" sz="4800" dirty="0" smtClean="0"/>
              <a:t>u</a:t>
            </a:r>
            <a:r>
              <a:rPr lang="en-US" sz="4800" dirty="0" smtClean="0">
                <a:solidFill>
                  <a:srgbClr val="FF0000"/>
                </a:solidFill>
              </a:rPr>
              <a:t>w</a:t>
            </a:r>
            <a:r>
              <a:rPr lang="en-US" sz="4800" dirty="0" smtClean="0"/>
              <a:t>a</a:t>
            </a:r>
            <a:r>
              <a:rPr lang="en-US" sz="4800" dirty="0" smtClean="0">
                <a:solidFill>
                  <a:srgbClr val="FF0000"/>
                </a:solidFill>
              </a:rPr>
              <a:t>h</a:t>
            </a:r>
            <a:r>
              <a:rPr lang="zh-TW" altLang="en-US" sz="4800" dirty="0"/>
              <a:t>聖</a:t>
            </a:r>
            <a:r>
              <a:rPr lang="zh-CN" altLang="en-US" sz="4800" dirty="0" smtClean="0"/>
              <a:t>父名古音：</a:t>
            </a:r>
            <a:r>
              <a:rPr lang="zh-TW" altLang="en-US" sz="4800" dirty="0" smtClean="0"/>
              <a:t>雅吾瓦 </a:t>
            </a:r>
            <a:endParaRPr lang="en-US" altLang="zh-TW" sz="4800" dirty="0" smtClean="0"/>
          </a:p>
          <a:p>
            <a:pPr marL="0" indent="0" algn="ctr">
              <a:buNone/>
            </a:pPr>
            <a:r>
              <a:rPr lang="zh-CN" alt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smtClean="0">
                <a:solidFill>
                  <a:srgbClr val="FF0000"/>
                </a:solidFill>
              </a:rPr>
              <a:t>Y</a:t>
            </a:r>
            <a:r>
              <a:rPr lang="en-US" sz="4800" dirty="0" smtClean="0"/>
              <a:t>ah</a:t>
            </a:r>
            <a:r>
              <a:rPr lang="en-US" sz="4800" dirty="0" smtClean="0">
                <a:solidFill>
                  <a:srgbClr val="FF0000"/>
                </a:solidFill>
              </a:rPr>
              <a:t>us</a:t>
            </a:r>
            <a:r>
              <a:rPr lang="en-US" sz="4800" dirty="0" smtClean="0"/>
              <a:t>hu</a:t>
            </a:r>
            <a:r>
              <a:rPr lang="en-US" sz="4800" dirty="0" smtClean="0">
                <a:solidFill>
                  <a:srgbClr val="FF0000"/>
                </a:solidFill>
              </a:rPr>
              <a:t>a</a:t>
            </a:r>
            <a:r>
              <a:rPr lang="zh-TW" altLang="en-US" sz="4800" dirty="0">
                <a:solidFill>
                  <a:srgbClr val="FF0000"/>
                </a:solidFill>
              </a:rPr>
              <a:t>聖</a:t>
            </a:r>
            <a:r>
              <a:rPr lang="zh-CN" altLang="en-US" sz="4800" dirty="0" smtClean="0">
                <a:solidFill>
                  <a:srgbClr val="FF0000"/>
                </a:solidFill>
              </a:rPr>
              <a:t>子名</a:t>
            </a:r>
            <a:r>
              <a:rPr lang="zh-CN" altLang="en-US" sz="4800" dirty="0" smtClean="0"/>
              <a:t>古音</a:t>
            </a:r>
            <a:r>
              <a:rPr lang="zh-TW" altLang="en-US" sz="4800" dirty="0" smtClean="0"/>
              <a:t>雅吾贖瓦</a:t>
            </a:r>
            <a:r>
              <a:rPr lang="zh-CN" altLang="en-US" sz="4800" dirty="0" smtClean="0"/>
              <a:t>）</a:t>
            </a:r>
            <a:endParaRPr lang="en-US" altLang="zh-TW" sz="4800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YAH</a:t>
            </a:r>
            <a:r>
              <a:rPr lang="en-US" dirty="0" smtClean="0"/>
              <a:t> </a:t>
            </a:r>
            <a:r>
              <a:rPr lang="zh-TW" altLang="en-US" dirty="0" smtClean="0"/>
              <a:t>是聖父</a:t>
            </a:r>
            <a:r>
              <a:rPr lang="en-US" dirty="0" smtClean="0">
                <a:solidFill>
                  <a:srgbClr val="FF0000"/>
                </a:solidFill>
              </a:rPr>
              <a:t>Yah</a:t>
            </a:r>
            <a:r>
              <a:rPr lang="en-US" dirty="0" smtClean="0"/>
              <a:t>uwah </a:t>
            </a:r>
            <a:r>
              <a:rPr lang="zh-TW" altLang="en-US" dirty="0" smtClean="0"/>
              <a:t>及聖子</a:t>
            </a:r>
            <a:r>
              <a:rPr lang="en-US" dirty="0" smtClean="0">
                <a:solidFill>
                  <a:srgbClr val="FF0000"/>
                </a:solidFill>
              </a:rPr>
              <a:t>Yah</a:t>
            </a:r>
            <a:r>
              <a:rPr lang="en-US" dirty="0" smtClean="0"/>
              <a:t>ushua </a:t>
            </a:r>
            <a:r>
              <a:rPr lang="zh-TW" altLang="en-US" dirty="0" smtClean="0"/>
              <a:t>的簡</a:t>
            </a:r>
            <a:r>
              <a:rPr lang="zh-TW" altLang="en-US" dirty="0"/>
              <a:t>稱</a:t>
            </a:r>
            <a:endParaRPr lang="zh-TW" altLang="en-US" dirty="0" smtClean="0"/>
          </a:p>
          <a:p>
            <a:pPr marL="0" indent="0" algn="ctr">
              <a:buNone/>
            </a:pPr>
            <a:r>
              <a:rPr lang="zh-TW" altLang="en-US" dirty="0" smtClean="0"/>
              <a:t>约</a:t>
            </a:r>
            <a:r>
              <a:rPr lang="en-US" dirty="0" smtClean="0"/>
              <a:t>John 10:30  </a:t>
            </a:r>
            <a:r>
              <a:rPr lang="zh-TW" altLang="en-US" dirty="0" smtClean="0"/>
              <a:t>我與父原為一。</a:t>
            </a:r>
          </a:p>
          <a:p>
            <a:pPr marL="0" indent="0" algn="ctr">
              <a:buNone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79865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768" y="265471"/>
            <a:ext cx="8229600" cy="63941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6600" dirty="0" smtClean="0"/>
              <a:t>我敬拜</a:t>
            </a:r>
            <a:r>
              <a:rPr lang="en-US" sz="6600" dirty="0" smtClean="0"/>
              <a:t>Yah X2</a:t>
            </a:r>
          </a:p>
          <a:p>
            <a:pPr marL="0" indent="0" algn="ctr">
              <a:buNone/>
            </a:pPr>
            <a:r>
              <a:rPr lang="de-DE" sz="3600" dirty="0" smtClean="0"/>
              <a:t>(Wo jin bai Yah</a:t>
            </a:r>
            <a:r>
              <a:rPr lang="de-DE" sz="3600" dirty="0"/>
              <a:t> </a:t>
            </a:r>
            <a:r>
              <a:rPr lang="de-DE" sz="3600" dirty="0" smtClean="0"/>
              <a:t>x2)</a:t>
            </a:r>
          </a:p>
          <a:p>
            <a:pPr marL="0" indent="0" algn="ctr">
              <a:buNone/>
            </a:pPr>
            <a:r>
              <a:rPr lang="fr-FR" sz="3600" dirty="0" smtClean="0"/>
              <a:t> </a:t>
            </a:r>
            <a:r>
              <a:rPr lang="fr-FR" sz="6000" dirty="0" smtClean="0"/>
              <a:t>你配得所有的敬拜</a:t>
            </a:r>
          </a:p>
          <a:p>
            <a:pPr marL="0" indent="0" algn="ctr">
              <a:buNone/>
            </a:pPr>
            <a:r>
              <a:rPr lang="fr-FR" sz="3600" dirty="0" smtClean="0"/>
              <a:t>(Ni pei de suo you de jin</a:t>
            </a:r>
            <a:r>
              <a:rPr lang="en-US" sz="3600" dirty="0" smtClean="0"/>
              <a:t>g</a:t>
            </a:r>
            <a:r>
              <a:rPr lang="fr-FR" sz="3600" dirty="0" smtClean="0"/>
              <a:t> bai )</a:t>
            </a:r>
          </a:p>
          <a:p>
            <a:pPr marL="0" indent="0" algn="ctr">
              <a:buNone/>
            </a:pPr>
            <a:endParaRPr lang="fr-FR" sz="3600" dirty="0" smtClean="0"/>
          </a:p>
          <a:p>
            <a:pPr marL="0" indent="0" algn="ctr">
              <a:buNone/>
            </a:pPr>
            <a:r>
              <a:rPr lang="de-DE" sz="5400" dirty="0" smtClean="0"/>
              <a:t>( </a:t>
            </a:r>
            <a:r>
              <a:rPr lang="de-DE" sz="5400" dirty="0" smtClean="0">
                <a:solidFill>
                  <a:srgbClr val="FF0000"/>
                </a:solidFill>
              </a:rPr>
              <a:t>Yah</a:t>
            </a:r>
            <a:r>
              <a:rPr lang="de-DE" sz="5400" dirty="0" smtClean="0"/>
              <a:t>uwah, </a:t>
            </a:r>
            <a:r>
              <a:rPr lang="de-DE" sz="5400" dirty="0" smtClean="0">
                <a:solidFill>
                  <a:srgbClr val="FF0000"/>
                </a:solidFill>
              </a:rPr>
              <a:t>Y</a:t>
            </a:r>
            <a:r>
              <a:rPr lang="en-US" sz="5400" dirty="0" smtClean="0">
                <a:solidFill>
                  <a:srgbClr val="FF0000"/>
                </a:solidFill>
              </a:rPr>
              <a:t>ah</a:t>
            </a:r>
            <a:r>
              <a:rPr lang="de-DE" sz="5400" dirty="0" smtClean="0"/>
              <a:t>ushua)</a:t>
            </a:r>
          </a:p>
          <a:p>
            <a:pPr marL="0" indent="0" algn="ctr">
              <a:buNone/>
            </a:pPr>
            <a:r>
              <a:rPr lang="zh-TW" altLang="en-US" sz="3600" dirty="0" smtClean="0"/>
              <a:t>约</a:t>
            </a:r>
            <a:r>
              <a:rPr lang="en-US" altLang="zh-TW" sz="3600" dirty="0" smtClean="0"/>
              <a:t>Joh 5:43 </a:t>
            </a:r>
            <a:r>
              <a:rPr lang="zh-TW" altLang="en-US" sz="3600" dirty="0" smtClean="0"/>
              <a:t>我奉我父的名來，你們並不接待我（子奉父的名</a:t>
            </a:r>
            <a:r>
              <a:rPr lang="en-US" altLang="zh-TW" sz="3600" dirty="0" smtClean="0">
                <a:solidFill>
                  <a:srgbClr val="FF0000"/>
                </a:solidFill>
              </a:rPr>
              <a:t>YAH</a:t>
            </a:r>
            <a:r>
              <a:rPr lang="zh-TW" altLang="en-US" sz="3600" dirty="0" smtClean="0"/>
              <a:t>到世来！） </a:t>
            </a:r>
          </a:p>
          <a:p>
            <a:pPr marL="0" indent="0" algn="ctr">
              <a:buNone/>
            </a:pPr>
            <a:endParaRPr lang="de-DE" sz="3600" dirty="0" smtClean="0"/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57436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1779" y="1340769"/>
            <a:ext cx="6400800" cy="4968552"/>
          </a:xfrm>
        </p:spPr>
        <p:txBody>
          <a:bodyPr/>
          <a:lstStyle/>
          <a:p>
            <a:r>
              <a:rPr lang="zh-TW" altLang="en-US" sz="6600" dirty="0" smtClean="0"/>
              <a:t>哈利路亞</a:t>
            </a:r>
          </a:p>
          <a:p>
            <a:r>
              <a:rPr lang="en-US" sz="6600" dirty="0" smtClean="0"/>
              <a:t>Hallelu</a:t>
            </a:r>
            <a:r>
              <a:rPr lang="en-US" sz="6600" dirty="0" smtClean="0">
                <a:solidFill>
                  <a:srgbClr val="FF0000"/>
                </a:solidFill>
              </a:rPr>
              <a:t>Yah</a:t>
            </a:r>
          </a:p>
          <a:p>
            <a:r>
              <a:rPr lang="en-US" sz="6600" dirty="0" smtClean="0"/>
              <a:t>Hallelu</a:t>
            </a:r>
            <a:r>
              <a:rPr lang="en-US" sz="6600" dirty="0" smtClean="0">
                <a:solidFill>
                  <a:srgbClr val="FF0000"/>
                </a:solidFill>
              </a:rPr>
              <a:t>Yah</a:t>
            </a:r>
          </a:p>
          <a:p>
            <a:endParaRPr lang="en-US" sz="6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53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8640"/>
            <a:ext cx="8568952" cy="648708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altLang="zh-TW" dirty="0" smtClean="0"/>
              <a:t>(</a:t>
            </a:r>
            <a:r>
              <a:rPr lang="zh-TW" altLang="en-US" dirty="0"/>
              <a:t>獻</a:t>
            </a:r>
            <a:r>
              <a:rPr lang="zh-TW" altLang="en-US" dirty="0" smtClean="0"/>
              <a:t>上心禱：</a:t>
            </a:r>
            <a:r>
              <a:rPr lang="en-US" altLang="zh-CN" dirty="0" smtClean="0"/>
              <a:t>A Prayer</a:t>
            </a:r>
            <a:r>
              <a:rPr lang="zh-CN" altLang="en-US" dirty="0" smtClean="0"/>
              <a:t>）</a:t>
            </a:r>
          </a:p>
          <a:p>
            <a:pPr marL="0" indent="0" algn="ctr">
              <a:buNone/>
            </a:pPr>
            <a:r>
              <a:rPr lang="zh-CN" altLang="en-US" dirty="0" smtClean="0"/>
              <a:t>我</a:t>
            </a:r>
            <a:r>
              <a:rPr lang="zh-TW" altLang="en-US" dirty="0" smtClean="0"/>
              <a:t>們</a:t>
            </a:r>
            <a:r>
              <a:rPr lang="zh-CN" altLang="en-US" dirty="0" smtClean="0"/>
              <a:t>的主，我</a:t>
            </a:r>
            <a:r>
              <a:rPr lang="zh-TW" altLang="en-US" dirty="0" smtClean="0"/>
              <a:t>們</a:t>
            </a:r>
            <a:r>
              <a:rPr lang="zh-CN" altLang="en-US" dirty="0" smtClean="0"/>
              <a:t>的上帝</a:t>
            </a:r>
            <a:r>
              <a:rPr lang="en-US" altLang="zh-CN" dirty="0" smtClean="0"/>
              <a:t>El-</a:t>
            </a:r>
            <a:r>
              <a:rPr lang="en-US" altLang="zh-CN" dirty="0" err="1" smtClean="0"/>
              <a:t>ShaDai</a:t>
            </a:r>
            <a:r>
              <a:rPr lang="en-US" altLang="zh-CN" dirty="0" smtClean="0"/>
              <a:t>, </a:t>
            </a:r>
          </a:p>
          <a:p>
            <a:pPr marL="0" indent="0" algn="ctr">
              <a:buNone/>
            </a:pPr>
            <a:r>
              <a:rPr lang="en-US" altLang="zh-CN" dirty="0" smtClean="0"/>
              <a:t>YHWH, Yahushua, </a:t>
            </a:r>
          </a:p>
          <a:p>
            <a:pPr marL="0" indent="0" algn="ctr">
              <a:buNone/>
            </a:pPr>
            <a:r>
              <a:rPr lang="zh-CN" altLang="en-US" dirty="0" smtClean="0"/>
              <a:t>我</a:t>
            </a:r>
            <a:r>
              <a:rPr lang="zh-TW" altLang="en-US" dirty="0" smtClean="0"/>
              <a:t>們讚美</a:t>
            </a:r>
            <a:r>
              <a:rPr lang="zh-CN" altLang="en-US" dirty="0" smtClean="0"/>
              <a:t>祢，我</a:t>
            </a:r>
            <a:r>
              <a:rPr lang="zh-TW" altLang="en-US" dirty="0" smtClean="0"/>
              <a:t>們</a:t>
            </a:r>
            <a:r>
              <a:rPr lang="zh-CN" altLang="en-US" dirty="0" smtClean="0"/>
              <a:t>敬拜祢； </a:t>
            </a:r>
            <a:endParaRPr lang="en-US" altLang="zh-CN" dirty="0" smtClean="0"/>
          </a:p>
          <a:p>
            <a:pPr marL="0" indent="0" algn="ctr">
              <a:buNone/>
            </a:pPr>
            <a:r>
              <a:rPr lang="zh-CN" altLang="en-US" dirty="0" smtClean="0"/>
              <a:t>全心全意，全</a:t>
            </a:r>
            <a:r>
              <a:rPr lang="zh-TW" altLang="en-US" dirty="0" smtClean="0"/>
              <a:t>靈</a:t>
            </a:r>
            <a:r>
              <a:rPr lang="zh-CN" altLang="en-US" dirty="0" smtClean="0"/>
              <a:t>全力；</a:t>
            </a:r>
            <a:endParaRPr lang="en-US" altLang="zh-CN" dirty="0" smtClean="0"/>
          </a:p>
          <a:p>
            <a:pPr marL="0" indent="0" algn="ctr">
              <a:buNone/>
            </a:pPr>
            <a:r>
              <a:rPr lang="zh-CN" altLang="en-US" dirty="0" smtClean="0"/>
              <a:t>我</a:t>
            </a:r>
            <a:r>
              <a:rPr lang="zh-TW" altLang="en-US" dirty="0" smtClean="0"/>
              <a:t>們愛慕</a:t>
            </a:r>
            <a:r>
              <a:rPr lang="zh-CN" altLang="en-US" dirty="0" smtClean="0"/>
              <a:t>祢，我</a:t>
            </a:r>
            <a:r>
              <a:rPr lang="zh-TW" altLang="en-US" dirty="0" smtClean="0"/>
              <a:t>們</a:t>
            </a:r>
            <a:r>
              <a:rPr lang="zh-CN" altLang="en-US" dirty="0" smtClean="0"/>
              <a:t>仰望祢，我</a:t>
            </a:r>
            <a:r>
              <a:rPr lang="zh-TW" altLang="en-US" dirty="0" smtClean="0"/>
              <a:t>們</a:t>
            </a:r>
            <a:r>
              <a:rPr lang="zh-CN" altLang="en-US" dirty="0" smtClean="0"/>
              <a:t>等候祢。我</a:t>
            </a:r>
            <a:r>
              <a:rPr lang="zh-TW" altLang="en-US" dirty="0"/>
              <a:t>們</a:t>
            </a:r>
            <a:r>
              <a:rPr lang="zh-CN" altLang="en-US" dirty="0" smtClean="0"/>
              <a:t>定意分别</a:t>
            </a:r>
            <a:r>
              <a:rPr lang="zh-TW" altLang="en-US" dirty="0" smtClean="0"/>
              <a:t>為</a:t>
            </a:r>
            <a:r>
              <a:rPr lang="zh-TW" altLang="en-US" dirty="0"/>
              <a:t>聖</a:t>
            </a:r>
            <a:r>
              <a:rPr lang="zh-CN" altLang="en-US" dirty="0" smtClean="0"/>
              <a:t>，要永</a:t>
            </a:r>
            <a:r>
              <a:rPr lang="zh-TW" altLang="en-US" dirty="0" smtClean="0"/>
              <a:t>遠</a:t>
            </a:r>
            <a:r>
              <a:rPr lang="zh-CN" altLang="en-US" dirty="0" smtClean="0"/>
              <a:t>的住在祢的至</a:t>
            </a:r>
            <a:r>
              <a:rPr lang="zh-TW" altLang="en-US" dirty="0" smtClean="0"/>
              <a:t>聖</a:t>
            </a:r>
            <a:r>
              <a:rPr lang="zh-CN" altLang="en-US" dirty="0" smtClean="0"/>
              <a:t>所</a:t>
            </a:r>
            <a:r>
              <a:rPr lang="zh-TW" altLang="en-US" dirty="0" smtClean="0"/>
              <a:t>裡</a:t>
            </a:r>
            <a:r>
              <a:rPr lang="zh-CN" altLang="en-US" dirty="0" smtClean="0"/>
              <a:t>，瞻仰祢的</a:t>
            </a:r>
            <a:r>
              <a:rPr lang="zh-TW" altLang="en-US" dirty="0" smtClean="0"/>
              <a:t>榮美</a:t>
            </a:r>
            <a:r>
              <a:rPr lang="zh-CN" altLang="en-US" dirty="0" smtClean="0"/>
              <a:t>，浸濡在祢</a:t>
            </a:r>
            <a:r>
              <a:rPr lang="zh-TW" altLang="en-US" dirty="0" smtClean="0"/>
              <a:t>豐</a:t>
            </a:r>
            <a:r>
              <a:rPr lang="zh-CN" altLang="en-US" dirty="0" smtClean="0"/>
              <a:t>盛的同在</a:t>
            </a:r>
            <a:r>
              <a:rPr lang="zh-TW" altLang="en-US" dirty="0" smtClean="0"/>
              <a:t>裡</a:t>
            </a:r>
            <a:r>
              <a:rPr lang="zh-CN" altLang="en-US" dirty="0" smtClean="0"/>
              <a:t>，高唱哈利路</a:t>
            </a:r>
            <a:r>
              <a:rPr lang="zh-TW" altLang="en-US" dirty="0" smtClean="0"/>
              <a:t>亞</a:t>
            </a:r>
            <a:r>
              <a:rPr lang="zh-CN" altLang="en-US" dirty="0" smtClean="0"/>
              <a:t>，</a:t>
            </a:r>
            <a:r>
              <a:rPr lang="en-US" altLang="zh-CN" dirty="0" smtClean="0"/>
              <a:t>HalleluYah</a:t>
            </a:r>
            <a:r>
              <a:rPr lang="zh-CN" altLang="en-US" dirty="0" smtClean="0"/>
              <a:t>，</a:t>
            </a:r>
            <a:endParaRPr lang="en-US" altLang="zh-CN" dirty="0" smtClean="0"/>
          </a:p>
          <a:p>
            <a:pPr marL="0" indent="0" algn="ctr">
              <a:buNone/>
            </a:pPr>
            <a:r>
              <a:rPr lang="zh-CN" altLang="en-US" dirty="0" smtClean="0"/>
              <a:t>我</a:t>
            </a:r>
            <a:r>
              <a:rPr lang="zh-TW" altLang="en-US" dirty="0" smtClean="0"/>
              <a:t>們</a:t>
            </a:r>
            <a:r>
              <a:rPr lang="zh-CN" altLang="en-US" dirty="0" smtClean="0"/>
              <a:t>的</a:t>
            </a:r>
            <a:r>
              <a:rPr lang="en-US" altLang="zh-CN" dirty="0" smtClean="0"/>
              <a:t>Yah</a:t>
            </a:r>
            <a:r>
              <a:rPr lang="zh-CN" altLang="en-US" dirty="0" smtClean="0"/>
              <a:t>，</a:t>
            </a:r>
            <a:r>
              <a:rPr lang="en-US" altLang="zh-CN" dirty="0" smtClean="0"/>
              <a:t>YHWH</a:t>
            </a:r>
            <a:r>
              <a:rPr lang="zh-CN" altLang="en-US" dirty="0" smtClean="0"/>
              <a:t>，</a:t>
            </a:r>
            <a:r>
              <a:rPr lang="en-US" altLang="zh-CN" dirty="0" smtClean="0"/>
              <a:t>Yahushua</a:t>
            </a:r>
            <a:r>
              <a:rPr lang="zh-CN" altLang="en-US" dirty="0" smtClean="0"/>
              <a:t>，</a:t>
            </a:r>
            <a:r>
              <a:rPr lang="en-US" altLang="zh-CN" dirty="0" smtClean="0"/>
              <a:t>YAH</a:t>
            </a:r>
            <a:r>
              <a:rPr lang="zh-CN" altLang="en-US" dirty="0" smtClean="0"/>
              <a:t>的</a:t>
            </a:r>
            <a:r>
              <a:rPr lang="zh-TW" altLang="en-US" dirty="0" smtClean="0"/>
              <a:t>聖</a:t>
            </a:r>
            <a:r>
              <a:rPr lang="zh-CN" altLang="en-US" dirty="0" smtClean="0"/>
              <a:t>名将永</a:t>
            </a:r>
            <a:r>
              <a:rPr lang="zh-TW" altLang="en-US" dirty="0" smtClean="0"/>
              <a:t>遠</a:t>
            </a:r>
            <a:r>
              <a:rPr lang="zh-CN" altLang="en-US" dirty="0" smtClean="0"/>
              <a:t>永</a:t>
            </a:r>
            <a:r>
              <a:rPr lang="zh-TW" altLang="en-US" dirty="0" smtClean="0"/>
              <a:t>遠</a:t>
            </a:r>
            <a:r>
              <a:rPr lang="zh-CN" altLang="en-US" dirty="0" smtClean="0"/>
              <a:t>的被</a:t>
            </a:r>
            <a:r>
              <a:rPr lang="zh-TW" altLang="en-US" dirty="0" smtClean="0"/>
              <a:t>稱頌被讚美</a:t>
            </a:r>
            <a:r>
              <a:rPr lang="zh-CN" altLang="en-US" dirty="0" smtClean="0"/>
              <a:t>！</a:t>
            </a:r>
            <a:endParaRPr lang="en-US" altLang="zh-CN" dirty="0" smtClean="0"/>
          </a:p>
          <a:p>
            <a:pPr marL="0" indent="0" algn="ctr">
              <a:buNone/>
            </a:pPr>
            <a:endParaRPr lang="zh-CN" altLang="en-US" dirty="0" smtClean="0"/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YAH</a:t>
            </a:r>
            <a:r>
              <a:rPr lang="en-US" dirty="0" smtClean="0"/>
              <a:t> </a:t>
            </a:r>
            <a:r>
              <a:rPr lang="zh-CN" altLang="en-US" dirty="0" smtClean="0"/>
              <a:t>是</a:t>
            </a:r>
            <a:r>
              <a:rPr lang="zh-TW" altLang="en-US" dirty="0" smtClean="0"/>
              <a:t>聖</a:t>
            </a:r>
            <a:r>
              <a:rPr lang="zh-CN" altLang="en-US" dirty="0" smtClean="0"/>
              <a:t>父</a:t>
            </a:r>
            <a:r>
              <a:rPr lang="en-US" altLang="zh-CN" dirty="0" smtClean="0">
                <a:solidFill>
                  <a:srgbClr val="FF0000"/>
                </a:solidFill>
              </a:rPr>
              <a:t>Yah</a:t>
            </a:r>
            <a:r>
              <a:rPr lang="en-US" altLang="zh-CN" dirty="0" smtClean="0"/>
              <a:t>uwah </a:t>
            </a:r>
            <a:r>
              <a:rPr lang="zh-CN" altLang="en-US" dirty="0" smtClean="0"/>
              <a:t>及</a:t>
            </a:r>
            <a:r>
              <a:rPr lang="zh-TW" altLang="en-US" dirty="0" smtClean="0"/>
              <a:t>聖</a:t>
            </a:r>
            <a:r>
              <a:rPr lang="zh-CN" altLang="en-US" dirty="0" smtClean="0"/>
              <a:t>子</a:t>
            </a:r>
            <a:r>
              <a:rPr lang="en-US" altLang="zh-CN" dirty="0" smtClean="0">
                <a:solidFill>
                  <a:srgbClr val="FF0000"/>
                </a:solidFill>
              </a:rPr>
              <a:t>Yah</a:t>
            </a:r>
            <a:r>
              <a:rPr lang="en-US" altLang="zh-CN" dirty="0" smtClean="0"/>
              <a:t>ushua</a:t>
            </a:r>
            <a:r>
              <a:rPr lang="zh-CN" altLang="en-US" dirty="0" smtClean="0"/>
              <a:t> 的</a:t>
            </a:r>
            <a:r>
              <a:rPr lang="zh-TW" altLang="en-US" dirty="0" smtClean="0"/>
              <a:t>簡稱</a:t>
            </a:r>
            <a:endParaRPr lang="en-US" altLang="zh-CN" dirty="0" smtClean="0"/>
          </a:p>
          <a:p>
            <a:pPr marL="0" indent="0" algn="ctr">
              <a:buNone/>
            </a:pPr>
            <a:r>
              <a:rPr lang="zh-TW" altLang="en-US" dirty="0"/>
              <a:t>約</a:t>
            </a:r>
            <a:r>
              <a:rPr lang="en-US" altLang="zh-TW" dirty="0" smtClean="0"/>
              <a:t>John 10:30  </a:t>
            </a:r>
            <a:r>
              <a:rPr lang="zh-TW" altLang="en-US" dirty="0" smtClean="0"/>
              <a:t>我與父原為一。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76672"/>
            <a:ext cx="777686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          </a:t>
            </a:r>
            <a:r>
              <a:rPr lang="en-US" altLang="zh-TW" sz="2800" dirty="0" smtClean="0"/>
              <a:t>"</a:t>
            </a:r>
            <a:r>
              <a:rPr lang="zh-TW" altLang="en-US" sz="2800" dirty="0"/>
              <a:t>回歸以色列家族 復原希伯來根</a:t>
            </a:r>
            <a:r>
              <a:rPr lang="zh-TW" altLang="en-US" sz="2800" dirty="0" smtClean="0"/>
              <a:t>源</a:t>
            </a:r>
            <a:r>
              <a:rPr lang="en-US" altLang="zh-TW" sz="2800" dirty="0" smtClean="0"/>
              <a:t>”</a:t>
            </a:r>
          </a:p>
          <a:p>
            <a:r>
              <a:rPr lang="zh-TW" altLang="en-US" sz="2800" dirty="0" smtClean="0"/>
              <a:t>                        中</a:t>
            </a:r>
            <a:r>
              <a:rPr lang="zh-TW" altLang="en-US" sz="2800" dirty="0"/>
              <a:t>文敬拜讚美系</a:t>
            </a:r>
            <a:r>
              <a:rPr lang="zh-TW" altLang="en-US" sz="2800" dirty="0" smtClean="0"/>
              <a:t>列</a:t>
            </a:r>
            <a:endParaRPr lang="zh-TW" altLang="en-US" sz="2800" dirty="0"/>
          </a:p>
          <a:p>
            <a:r>
              <a:rPr lang="zh-TW" altLang="en-US" sz="2800" dirty="0" smtClean="0"/>
              <a:t>     曲</a:t>
            </a:r>
            <a:r>
              <a:rPr lang="en-US" altLang="zh-TW" sz="2800" dirty="0"/>
              <a:t>: Tina </a:t>
            </a:r>
            <a:r>
              <a:rPr lang="en-US" altLang="zh-TW" sz="2800" dirty="0" smtClean="0"/>
              <a:t>AbiYah</a:t>
            </a:r>
            <a:r>
              <a:rPr lang="zh-TW" altLang="en-US" sz="2800" dirty="0" smtClean="0"/>
              <a:t>         詞</a:t>
            </a:r>
            <a:r>
              <a:rPr lang="en-US" altLang="zh-TW" sz="2800" dirty="0"/>
              <a:t>: </a:t>
            </a:r>
            <a:r>
              <a:rPr lang="zh-TW" altLang="en-US" sz="2800" dirty="0"/>
              <a:t>千玉 </a:t>
            </a:r>
            <a:r>
              <a:rPr lang="en-US" altLang="zh-TW" sz="2800" dirty="0"/>
              <a:t>( Yahn El</a:t>
            </a:r>
            <a:r>
              <a:rPr lang="en-US" altLang="zh-TW" sz="2800" dirty="0" smtClean="0"/>
              <a:t>)</a:t>
            </a:r>
          </a:p>
          <a:p>
            <a:endParaRPr lang="en-US" altLang="zh-TW" sz="2800" dirty="0" smtClean="0"/>
          </a:p>
          <a:p>
            <a:r>
              <a:rPr lang="zh-TW" altLang="en-US" sz="2800" dirty="0" smtClean="0"/>
              <a:t>有</a:t>
            </a:r>
            <a:r>
              <a:rPr lang="zh-TW" altLang="en-US" sz="2800" dirty="0"/>
              <a:t>版權，歡迎個人或團體自由使用並知會我</a:t>
            </a:r>
            <a:r>
              <a:rPr lang="zh-TW" altLang="en-US" sz="2800" dirty="0" smtClean="0"/>
              <a:t>們</a:t>
            </a:r>
            <a:r>
              <a:rPr lang="zh-TW" altLang="en-US" sz="2800" dirty="0"/>
              <a:t/>
            </a:r>
            <a:br>
              <a:rPr lang="zh-TW" altLang="en-US" sz="2800" dirty="0"/>
            </a:br>
            <a:endParaRPr lang="zh-TW" altLang="en-US" sz="2800" dirty="0"/>
          </a:p>
          <a:p>
            <a:r>
              <a:rPr lang="en-US" altLang="zh-TW" sz="2800" dirty="0" smtClean="0"/>
              <a:t>www.YahArise.com</a:t>
            </a:r>
            <a:endParaRPr lang="zh-TW" altLang="en-US" sz="2800" dirty="0"/>
          </a:p>
          <a:p>
            <a:r>
              <a:rPr lang="en-US" altLang="zh-TW" sz="2800" dirty="0" smtClean="0">
                <a:hlinkClick r:id="rId2"/>
              </a:rPr>
              <a:t>YahnEl2012@gmail.com</a:t>
            </a:r>
            <a:endParaRPr lang="en-US" altLang="zh-TW" sz="2800" dirty="0" smtClean="0"/>
          </a:p>
          <a:p>
            <a:endParaRPr lang="en-US" altLang="zh-TW" sz="2800" dirty="0" smtClean="0"/>
          </a:p>
          <a:p>
            <a:endParaRPr lang="en-US" altLang="zh-TW" sz="2800" dirty="0"/>
          </a:p>
          <a:p>
            <a:r>
              <a:rPr lang="en-US" sz="2400" dirty="0"/>
              <a:t>Yah's Praises in Chinese : </a:t>
            </a:r>
          </a:p>
          <a:p>
            <a:r>
              <a:rPr lang="en-US" sz="2400" dirty="0"/>
              <a:t>Returning to the house of Yisrael, </a:t>
            </a:r>
            <a:endParaRPr lang="en-US" sz="2400" dirty="0" smtClean="0"/>
          </a:p>
          <a:p>
            <a:r>
              <a:rPr lang="en-US" sz="2400" dirty="0" smtClean="0"/>
              <a:t>Restoring </a:t>
            </a:r>
            <a:r>
              <a:rPr lang="en-US" sz="2400" dirty="0"/>
              <a:t>the Hebraic root of Yah's reign </a:t>
            </a:r>
            <a:r>
              <a:rPr lang="en-US" dirty="0"/>
              <a:t> </a:t>
            </a:r>
          </a:p>
          <a:p>
            <a:endParaRPr lang="zh-TW" alt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924944"/>
            <a:ext cx="3181871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774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011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3407"/>
            <a:ext cx="9199419" cy="7309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981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384</Words>
  <Application>Microsoft Office PowerPoint</Application>
  <PresentationFormat>On-screen Show (4:3)</PresentationFormat>
  <Paragraphs>49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新細明體</vt:lpstr>
      <vt:lpstr>SimSun</vt:lpstr>
      <vt:lpstr>Arial</vt:lpstr>
      <vt:lpstr>Calibri</vt:lpstr>
      <vt:lpstr>Office Theme</vt:lpstr>
      <vt:lpstr>哈利路亞HalleluYah 歌曲：Tina Abiyah  中文词：千玉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哈利路亚HalleluYah 歌曲：Tina Abiyah Chiles  中文词：千玉</dc:title>
  <dc:creator>Jane EL</dc:creator>
  <cp:lastModifiedBy>Atomy 123</cp:lastModifiedBy>
  <cp:revision>19</cp:revision>
  <dcterms:created xsi:type="dcterms:W3CDTF">2013-04-04T02:58:27Z</dcterms:created>
  <dcterms:modified xsi:type="dcterms:W3CDTF">2013-04-26T06:47:01Z</dcterms:modified>
</cp:coreProperties>
</file>