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9" r:id="rId5"/>
    <p:sldId id="270" r:id="rId6"/>
    <p:sldId id="259" r:id="rId7"/>
    <p:sldId id="261" r:id="rId8"/>
    <p:sldId id="263" r:id="rId9"/>
    <p:sldId id="275" r:id="rId10"/>
    <p:sldId id="27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6AE1B-842B-49C1-BC88-0D3CD0F5DA60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1159E-8B8D-427D-85DD-DDDABA83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1159E-8B8D-427D-85DD-DDDABA83AE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47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1159E-8B8D-427D-85DD-DDDABA83AE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2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7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4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4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5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6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7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6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2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3FD3-F996-4485-BFD3-FBB595CECCA5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8AF7-0A66-4D03-8403-BA9E549D8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6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hnEl2012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嘢</a:t>
            </a:r>
            <a:r>
              <a:rPr lang="en-US" altLang="zh-TW" dirty="0"/>
              <a:t>!</a:t>
            </a:r>
            <a:r>
              <a:rPr lang="zh-TW" altLang="en-US" dirty="0" smtClean="0"/>
              <a:t>我</a:t>
            </a:r>
            <a:r>
              <a:rPr lang="zh-TW" altLang="en-US" dirty="0"/>
              <a:t>自</a:t>
            </a:r>
            <a:r>
              <a:rPr lang="zh-TW" altLang="en-US" dirty="0" smtClean="0"/>
              <a:t>由  </a:t>
            </a:r>
            <a:r>
              <a:rPr lang="en-US" altLang="zh-CN" b="1" dirty="0" smtClean="0">
                <a:latin typeface="Arial Black" pitchFamily="34" charset="0"/>
              </a:rPr>
              <a:t>Set</a:t>
            </a:r>
            <a:r>
              <a:rPr lang="zh-CN" altLang="en-US" b="1" dirty="0" smtClean="0">
                <a:latin typeface="Arial Black" pitchFamily="34" charset="0"/>
              </a:rPr>
              <a:t> </a:t>
            </a:r>
            <a:r>
              <a:rPr lang="en-US" altLang="zh-CN" b="1" dirty="0" smtClean="0">
                <a:latin typeface="Arial Black" pitchFamily="34" charset="0"/>
              </a:rPr>
              <a:t>Me Free</a:t>
            </a:r>
            <a:r>
              <a:rPr lang="en-US" altLang="zh-CN" b="1" dirty="0">
                <a:latin typeface="Arial Black" pitchFamily="34" charset="0"/>
              </a:rPr>
              <a:t/>
            </a:r>
            <a:br>
              <a:rPr lang="en-US" altLang="zh-CN" b="1" dirty="0">
                <a:latin typeface="Arial Black" pitchFamily="34" charset="0"/>
              </a:rPr>
            </a:br>
            <a:r>
              <a:rPr lang="zh-CN" altLang="en-US" sz="3600" dirty="0" smtClean="0"/>
              <a:t>歌</a:t>
            </a:r>
            <a:r>
              <a:rPr lang="zh-CN" altLang="en-US" sz="3600" dirty="0" smtClean="0"/>
              <a:t>曲</a:t>
            </a:r>
            <a:r>
              <a:rPr lang="en-US" altLang="zh-TW" sz="3600" dirty="0" smtClean="0"/>
              <a:t>:</a:t>
            </a:r>
            <a:r>
              <a:rPr lang="en-US" altLang="zh-CN" sz="3600" dirty="0" smtClean="0"/>
              <a:t>Tina </a:t>
            </a:r>
            <a:r>
              <a:rPr lang="en-US" sz="3600" dirty="0" smtClean="0"/>
              <a:t>AbiYah   </a:t>
            </a:r>
            <a:r>
              <a:rPr lang="zh-CN" altLang="en-US" sz="3600" dirty="0" smtClean="0"/>
              <a:t>中</a:t>
            </a:r>
            <a:r>
              <a:rPr lang="zh-CN" altLang="en-US" sz="3600" dirty="0" smtClean="0"/>
              <a:t>文</a:t>
            </a:r>
            <a:r>
              <a:rPr lang="zh-TW" altLang="en-US" sz="3600" dirty="0" smtClean="0"/>
              <a:t>詞</a:t>
            </a:r>
            <a:r>
              <a:rPr lang="en-US" altLang="zh-TW" sz="3600" dirty="0"/>
              <a:t>:</a:t>
            </a:r>
            <a:r>
              <a:rPr lang="zh-CN" altLang="en-US" sz="3600" dirty="0" smtClean="0"/>
              <a:t>千</a:t>
            </a:r>
            <a:r>
              <a:rPr lang="zh-CN" altLang="en-US" sz="3600" dirty="0" smtClean="0"/>
              <a:t>玉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30594"/>
            <a:ext cx="8458200" cy="5275006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YAH</a:t>
            </a:r>
            <a:r>
              <a:rPr lang="en-US" sz="4400" dirty="0" smtClean="0">
                <a:solidFill>
                  <a:schemeClr val="tx1"/>
                </a:solidFill>
                <a:latin typeface="Arial Black" pitchFamily="34" charset="0"/>
              </a:rPr>
              <a:t>USHUA</a:t>
            </a:r>
            <a:r>
              <a:rPr lang="zh-CN" altLang="en-US" sz="4400" dirty="0" smtClean="0">
                <a:solidFill>
                  <a:schemeClr val="tx1"/>
                </a:solidFill>
                <a:latin typeface="Arial Black" pitchFamily="34" charset="0"/>
              </a:rPr>
              <a:t> （</a:t>
            </a:r>
            <a:r>
              <a:rPr lang="zh-CN" altLang="en-US" sz="4400" dirty="0" smtClean="0">
                <a:solidFill>
                  <a:srgbClr val="FF0000"/>
                </a:solidFill>
                <a:latin typeface="Arial Black" pitchFamily="34" charset="0"/>
              </a:rPr>
              <a:t>雅</a:t>
            </a:r>
            <a:r>
              <a:rPr lang="zh-CN" altLang="en-US" sz="4400" dirty="0" smtClean="0">
                <a:solidFill>
                  <a:schemeClr val="tx1"/>
                </a:solidFill>
                <a:latin typeface="Arial Black" pitchFamily="34" charset="0"/>
              </a:rPr>
              <a:t>吾</a:t>
            </a:r>
            <a:r>
              <a:rPr lang="zh-TW" altLang="en-US" sz="4400" dirty="0" smtClean="0">
                <a:solidFill>
                  <a:schemeClr val="tx1"/>
                </a:solidFill>
                <a:latin typeface="Arial Black" pitchFamily="34" charset="0"/>
              </a:rPr>
              <a:t>贖瓦</a:t>
            </a:r>
            <a:r>
              <a:rPr lang="zh-CN" altLang="en-US" sz="4400" dirty="0" smtClean="0">
                <a:solidFill>
                  <a:schemeClr val="tx1"/>
                </a:solidFill>
                <a:latin typeface="Arial Black" pitchFamily="34" charset="0"/>
              </a:rPr>
              <a:t>） </a:t>
            </a:r>
            <a:endParaRPr lang="en-US" altLang="zh-CN" sz="4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zh-CN" altLang="en-US" sz="4400" b="1" dirty="0" smtClean="0">
                <a:solidFill>
                  <a:schemeClr val="tx1"/>
                </a:solidFill>
                <a:latin typeface="Arial Black" pitchFamily="34" charset="0"/>
              </a:rPr>
              <a:t>挂</a:t>
            </a:r>
            <a:r>
              <a:rPr lang="zh-CN" altLang="en-US" sz="4400" b="1" dirty="0">
                <a:solidFill>
                  <a:schemeClr val="tx1"/>
                </a:solidFill>
                <a:latin typeface="Arial Black" pitchFamily="34" charset="0"/>
              </a:rPr>
              <a:t>在</a:t>
            </a:r>
            <a:r>
              <a:rPr lang="zh-CN" altLang="en-US" sz="4400" b="1" dirty="0" smtClean="0">
                <a:solidFill>
                  <a:schemeClr val="tx1"/>
                </a:solidFill>
                <a:latin typeface="Arial Black" pitchFamily="34" charset="0"/>
              </a:rPr>
              <a:t>木</a:t>
            </a:r>
            <a:r>
              <a:rPr lang="zh-TW" altLang="en-US" sz="4400" b="1" dirty="0" smtClean="0">
                <a:solidFill>
                  <a:schemeClr val="tx1"/>
                </a:solidFill>
                <a:latin typeface="Arial Black" pitchFamily="34" charset="0"/>
              </a:rPr>
              <a:t>頭</a:t>
            </a:r>
            <a:r>
              <a:rPr lang="zh-CN" altLang="en-US" sz="4400" b="1" dirty="0" smtClean="0">
                <a:solidFill>
                  <a:schemeClr val="tx1"/>
                </a:solidFill>
                <a:latin typeface="Arial Black" pitchFamily="34" charset="0"/>
              </a:rPr>
              <a:t>上</a:t>
            </a:r>
            <a:r>
              <a:rPr lang="en-US" altLang="zh-CN" sz="4400" b="1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zh-TW" altLang="en-US" sz="4400" b="1" dirty="0">
                <a:solidFill>
                  <a:schemeClr val="tx1"/>
                </a:solidFill>
                <a:latin typeface="Arial Black" pitchFamily="34" charset="0"/>
              </a:rPr>
              <a:t>為</a:t>
            </a:r>
            <a:r>
              <a:rPr lang="zh-CN" altLang="en-US" sz="4400" b="1" dirty="0" smtClean="0">
                <a:solidFill>
                  <a:schemeClr val="tx1"/>
                </a:solidFill>
                <a:latin typeface="Arial Black" pitchFamily="34" charset="0"/>
              </a:rPr>
              <a:t>我</a:t>
            </a:r>
            <a:endParaRPr lang="en-US" altLang="zh-CN" sz="44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de-DE" sz="3500" dirty="0">
                <a:solidFill>
                  <a:schemeClr val="tx1"/>
                </a:solidFill>
                <a:latin typeface="Agency FB" pitchFamily="34" charset="0"/>
              </a:rPr>
              <a:t>Yahushua </a:t>
            </a:r>
            <a:r>
              <a:rPr lang="de-DE" sz="35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de-DE" sz="3500" dirty="0">
                <a:solidFill>
                  <a:schemeClr val="tx1"/>
                </a:solidFill>
                <a:latin typeface="Agency FB" pitchFamily="34" charset="0"/>
              </a:rPr>
              <a:t>gua zai mu tou shang, wei wo </a:t>
            </a:r>
            <a:endParaRPr lang="de-DE" sz="3500" dirty="0" smtClean="0">
              <a:solidFill>
                <a:schemeClr val="tx1"/>
              </a:solidFill>
              <a:latin typeface="Agency FB" pitchFamily="34" charset="0"/>
            </a:endParaRPr>
          </a:p>
          <a:p>
            <a:endParaRPr lang="de-DE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zh-CN" altLang="en-US" sz="6000" dirty="0" smtClean="0">
                <a:solidFill>
                  <a:schemeClr val="tx1"/>
                </a:solidFill>
                <a:latin typeface="Arial Black" pitchFamily="34" charset="0"/>
              </a:rPr>
              <a:t>祢 </a:t>
            </a:r>
            <a:r>
              <a:rPr lang="zh-TW" altLang="en-US" sz="6000" dirty="0" smtClean="0">
                <a:solidFill>
                  <a:schemeClr val="tx1"/>
                </a:solidFill>
                <a:latin typeface="Arial Black" pitchFamily="34" charset="0"/>
              </a:rPr>
              <a:t>釋</a:t>
            </a:r>
            <a:r>
              <a:rPr lang="zh-CN" altLang="en-US" sz="6000" dirty="0" smtClean="0">
                <a:solidFill>
                  <a:schemeClr val="tx1"/>
                </a:solidFill>
                <a:latin typeface="Arial Black" pitchFamily="34" charset="0"/>
              </a:rPr>
              <a:t>放</a:t>
            </a:r>
            <a:r>
              <a:rPr lang="zh-CN" altLang="en-US" sz="6000" dirty="0" smtClean="0">
                <a:solidFill>
                  <a:schemeClr val="tx1"/>
                </a:solidFill>
                <a:latin typeface="Arial Black" pitchFamily="34" charset="0"/>
              </a:rPr>
              <a:t>我</a:t>
            </a:r>
            <a: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  <a:t>X2 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ni shi fang wo X2</a:t>
            </a:r>
          </a:p>
          <a:p>
            <a:endParaRPr lang="en-US" dirty="0" smtClean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zh-CN" altLang="en-US" dirty="0">
                <a:solidFill>
                  <a:schemeClr val="tx1"/>
                </a:solidFill>
                <a:latin typeface="Arial Black" pitchFamily="34" charset="0"/>
              </a:rPr>
              <a:t>（耶稣</a:t>
            </a:r>
            <a:r>
              <a:rPr lang="zh-CN" altLang="en-US" dirty="0" smtClean="0">
                <a:solidFill>
                  <a:schemeClr val="tx1"/>
                </a:solidFill>
                <a:latin typeface="Arial Black" pitchFamily="34" charset="0"/>
              </a:rPr>
              <a:t>的</a:t>
            </a:r>
            <a:r>
              <a:rPr lang="zh-CN" altLang="en-US" dirty="0">
                <a:solidFill>
                  <a:schemeClr val="tx1"/>
                </a:solidFill>
                <a:latin typeface="Arial Black" pitchFamily="34" charset="0"/>
              </a:rPr>
              <a:t>古</a:t>
            </a:r>
            <a:r>
              <a:rPr lang="zh-CN" altLang="en-US" dirty="0" smtClean="0">
                <a:solidFill>
                  <a:schemeClr val="tx1"/>
                </a:solidFill>
                <a:latin typeface="Arial Black" pitchFamily="34" charset="0"/>
              </a:rPr>
              <a:t>希</a:t>
            </a:r>
            <a:r>
              <a:rPr lang="zh-CN" altLang="en-US" dirty="0">
                <a:solidFill>
                  <a:schemeClr val="tx1"/>
                </a:solidFill>
                <a:latin typeface="Arial Black" pitchFamily="34" charset="0"/>
              </a:rPr>
              <a:t>伯来原</a:t>
            </a:r>
            <a:r>
              <a:rPr lang="zh-CN" altLang="en-US" dirty="0" smtClean="0">
                <a:solidFill>
                  <a:schemeClr val="tx1"/>
                </a:solidFill>
                <a:latin typeface="Arial Black" pitchFamily="34" charset="0"/>
              </a:rPr>
              <a:t>名</a:t>
            </a:r>
            <a:r>
              <a:rPr lang="en-US" altLang="zh-CN" dirty="0" smtClean="0">
                <a:solidFill>
                  <a:srgbClr val="FF0000"/>
                </a:solidFill>
                <a:latin typeface="Arial Black" pitchFamily="34" charset="0"/>
              </a:rPr>
              <a:t>Yah</a:t>
            </a:r>
            <a:r>
              <a:rPr lang="en-US" altLang="zh-CN" dirty="0" smtClean="0">
                <a:solidFill>
                  <a:schemeClr val="tx1"/>
                </a:solidFill>
                <a:latin typeface="Arial Black" pitchFamily="34" charset="0"/>
              </a:rPr>
              <a:t>ushua</a:t>
            </a:r>
          </a:p>
          <a:p>
            <a:r>
              <a:rPr lang="zh-CN" alt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  <a:latin typeface="Arial Black" pitchFamily="34" charset="0"/>
              </a:rPr>
              <a:t>                      古希伯</a:t>
            </a:r>
            <a:r>
              <a:rPr lang="zh-TW" altLang="en-US" dirty="0" smtClean="0">
                <a:solidFill>
                  <a:schemeClr val="tx1"/>
                </a:solidFill>
                <a:latin typeface="Arial Black" pitchFamily="34" charset="0"/>
              </a:rPr>
              <a:t>來</a:t>
            </a:r>
            <a:r>
              <a:rPr lang="zh-CN" altLang="en-US" dirty="0" smtClean="0">
                <a:solidFill>
                  <a:schemeClr val="tx1"/>
                </a:solidFill>
                <a:latin typeface="Arial Black" pitchFamily="34" charset="0"/>
              </a:rPr>
              <a:t>原</a:t>
            </a:r>
            <a:r>
              <a:rPr lang="zh-CN" altLang="en-US" dirty="0">
                <a:solidFill>
                  <a:schemeClr val="tx1"/>
                </a:solidFill>
                <a:latin typeface="Arial Black" pitchFamily="34" charset="0"/>
              </a:rPr>
              <a:t>音：</a:t>
            </a:r>
            <a:r>
              <a:rPr lang="zh-CN" altLang="en-US" dirty="0">
                <a:solidFill>
                  <a:srgbClr val="FF0000"/>
                </a:solidFill>
                <a:latin typeface="Arial Black" pitchFamily="34" charset="0"/>
              </a:rPr>
              <a:t>雅</a:t>
            </a:r>
            <a:r>
              <a:rPr lang="zh-CN" altLang="en-US" dirty="0" smtClean="0">
                <a:solidFill>
                  <a:schemeClr val="tx1"/>
                </a:solidFill>
                <a:latin typeface="Arial Black" pitchFamily="34" charset="0"/>
              </a:rPr>
              <a:t>吾</a:t>
            </a:r>
            <a:r>
              <a:rPr lang="zh-TW" altLang="en-US" dirty="0" smtClean="0">
                <a:solidFill>
                  <a:schemeClr val="tx1"/>
                </a:solidFill>
                <a:latin typeface="Arial Black" pitchFamily="34" charset="0"/>
              </a:rPr>
              <a:t>贖</a:t>
            </a:r>
            <a:r>
              <a:rPr lang="zh-TW" altLang="en-US" dirty="0">
                <a:solidFill>
                  <a:schemeClr val="tx1"/>
                </a:solidFill>
                <a:latin typeface="Arial Black" pitchFamily="34" charset="0"/>
              </a:rPr>
              <a:t>瓦</a:t>
            </a:r>
            <a:r>
              <a:rPr lang="en-US" altLang="zh-CN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  <a:endParaRPr lang="en-US" altLang="zh-CN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0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9" y="-41564"/>
            <a:ext cx="9236364" cy="692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65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00" y="3265708"/>
            <a:ext cx="8230313" cy="4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5418"/>
            <a:ext cx="9171709" cy="680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Arial Black" pitchFamily="34" charset="0"/>
              </a:rPr>
              <a:t>Chorus:</a:t>
            </a:r>
          </a:p>
          <a:p>
            <a:pPr marL="0" indent="0" algn="ctr">
              <a:buNone/>
            </a:pPr>
            <a:r>
              <a:rPr lang="zh-TW" altLang="en-US" sz="6000" b="1" dirty="0" smtClean="0">
                <a:latin typeface="Arial Black" pitchFamily="34" charset="0"/>
              </a:rPr>
              <a:t>唯</a:t>
            </a:r>
            <a:r>
              <a:rPr lang="zh-CN" altLang="en-US" sz="6000" b="1" dirty="0" smtClean="0">
                <a:latin typeface="Arial Black" pitchFamily="34" charset="0"/>
              </a:rPr>
              <a:t>靠</a:t>
            </a:r>
            <a:r>
              <a:rPr lang="zh-TW" altLang="en-US" sz="6000" b="1" dirty="0" smtClean="0">
                <a:latin typeface="Arial Black" pitchFamily="34" charset="0"/>
              </a:rPr>
              <a:t>祢 </a:t>
            </a:r>
            <a:r>
              <a:rPr lang="zh-TW" altLang="en-US" sz="6000" b="1" dirty="0">
                <a:latin typeface="Arial Black" pitchFamily="34" charset="0"/>
              </a:rPr>
              <a:t>寶</a:t>
            </a:r>
            <a:r>
              <a:rPr lang="zh-TW" altLang="en-US" sz="6000" b="1" dirty="0" smtClean="0">
                <a:latin typeface="Arial Black" pitchFamily="34" charset="0"/>
              </a:rPr>
              <a:t>血</a:t>
            </a:r>
            <a:r>
              <a:rPr lang="en-US" altLang="zh-TW" sz="6000" b="1" dirty="0">
                <a:latin typeface="Arial Black" pitchFamily="34" charset="0"/>
              </a:rPr>
              <a:t>, </a:t>
            </a:r>
            <a:endParaRPr lang="en-US" altLang="zh-TW" sz="60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altLang="zh-TW" dirty="0"/>
              <a:t>Wei kao ni bao xue, </a:t>
            </a:r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sz="6000" b="1" dirty="0" smtClean="0">
                <a:latin typeface="Arial Black" pitchFamily="34" charset="0"/>
              </a:rPr>
              <a:t>我</a:t>
            </a:r>
            <a:r>
              <a:rPr lang="zh-TW" altLang="en-US" sz="6000" b="1" dirty="0">
                <a:latin typeface="Arial Black" pitchFamily="34" charset="0"/>
              </a:rPr>
              <a:t>自由，我自</a:t>
            </a:r>
            <a:r>
              <a:rPr lang="zh-TW" altLang="en-US" sz="6000" b="1" dirty="0" smtClean="0">
                <a:latin typeface="Arial Black" pitchFamily="34" charset="0"/>
              </a:rPr>
              <a:t>由</a:t>
            </a:r>
            <a:r>
              <a:rPr lang="en-US" sz="3600" dirty="0" smtClean="0">
                <a:latin typeface="Agency FB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 smtClean="0">
                <a:latin typeface="Agency FB" pitchFamily="34" charset="0"/>
              </a:rPr>
              <a:t>wo </a:t>
            </a:r>
            <a:r>
              <a:rPr lang="en-US" sz="3600" dirty="0">
                <a:latin typeface="Agency FB" pitchFamily="34" charset="0"/>
              </a:rPr>
              <a:t>zi you</a:t>
            </a:r>
            <a:r>
              <a:rPr lang="en-US" sz="3600" dirty="0" smtClean="0">
                <a:latin typeface="Agency FB" pitchFamily="34" charset="0"/>
              </a:rPr>
              <a:t>,               wo </a:t>
            </a:r>
            <a:r>
              <a:rPr lang="en-US" sz="3600" dirty="0">
                <a:latin typeface="Agency FB" pitchFamily="34" charset="0"/>
              </a:rPr>
              <a:t>zi you </a:t>
            </a:r>
          </a:p>
          <a:p>
            <a:pPr marL="0" indent="0" algn="ctr">
              <a:buNone/>
            </a:pPr>
            <a:endParaRPr lang="en-US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8982"/>
            <a:ext cx="8229600" cy="5635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6000" b="1" dirty="0" smtClean="0"/>
          </a:p>
          <a:p>
            <a:pPr marL="0" indent="0" algn="ctr">
              <a:buNone/>
            </a:pPr>
            <a:r>
              <a:rPr lang="zh-CN" altLang="en-US" sz="6000" b="1" dirty="0" smtClean="0"/>
              <a:t>唯</a:t>
            </a:r>
            <a:r>
              <a:rPr lang="zh-CN" altLang="en-US" sz="6000" b="1" dirty="0"/>
              <a:t>靠</a:t>
            </a:r>
            <a:r>
              <a:rPr lang="zh-CN" altLang="en-US" sz="6000" b="1" dirty="0" smtClean="0"/>
              <a:t>祢</a:t>
            </a:r>
            <a:r>
              <a:rPr lang="zh-TW" altLang="en-US" sz="6000" b="1" dirty="0" smtClean="0"/>
              <a:t>寶</a:t>
            </a:r>
            <a:r>
              <a:rPr lang="zh-CN" altLang="en-US" sz="6000" b="1" dirty="0" smtClean="0"/>
              <a:t>血</a:t>
            </a:r>
            <a:endParaRPr lang="en-US" altLang="zh-CN" sz="6000" dirty="0"/>
          </a:p>
          <a:p>
            <a:pPr marL="0" indent="0" algn="ctr">
              <a:buNone/>
            </a:pPr>
            <a:r>
              <a:rPr lang="en-US" altLang="zh-CN" dirty="0"/>
              <a:t>Wei kao ni bao xue, </a:t>
            </a:r>
          </a:p>
          <a:p>
            <a:pPr marL="0" indent="0" algn="ctr">
              <a:buNone/>
            </a:pPr>
            <a:r>
              <a:rPr lang="zh-CN" altLang="en-US" sz="6000" b="1" dirty="0" smtClean="0"/>
              <a:t>我</a:t>
            </a:r>
            <a:r>
              <a:rPr lang="zh-CN" altLang="en-US" sz="6000" b="1" dirty="0"/>
              <a:t>自由，</a:t>
            </a:r>
            <a:r>
              <a:rPr lang="zh-CN" altLang="en-US" sz="6000" b="1" dirty="0" smtClean="0"/>
              <a:t>嘢</a:t>
            </a:r>
            <a:r>
              <a:rPr lang="en-US" altLang="zh-TW" sz="6000" b="1" dirty="0" smtClean="0"/>
              <a:t>!</a:t>
            </a:r>
            <a:r>
              <a:rPr lang="zh-CN" altLang="en-US" sz="6000" b="1" dirty="0" smtClean="0"/>
              <a:t>我</a:t>
            </a:r>
            <a:r>
              <a:rPr lang="zh-CN" altLang="en-US" sz="6000" b="1" dirty="0"/>
              <a:t>自</a:t>
            </a:r>
            <a:r>
              <a:rPr lang="zh-CN" altLang="en-US" sz="6000" b="1" dirty="0" smtClean="0"/>
              <a:t>由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dirty="0"/>
              <a:t>wo zi you,</a:t>
            </a:r>
            <a:r>
              <a:rPr lang="zh-CN" altLang="en-US" dirty="0"/>
              <a:t> </a:t>
            </a:r>
            <a:r>
              <a:rPr lang="en-US" dirty="0"/>
              <a:t> yes</a:t>
            </a:r>
            <a:r>
              <a:rPr lang="zh-CN" altLang="en-US" dirty="0"/>
              <a:t>，</a:t>
            </a:r>
            <a:r>
              <a:rPr lang="en-US" dirty="0"/>
              <a:t> wo zi you </a:t>
            </a:r>
          </a:p>
        </p:txBody>
      </p:sp>
    </p:spTree>
    <p:extLst>
      <p:ext uri="{BB962C8B-B14F-4D97-AF65-F5344CB8AC3E}">
        <p14:creationId xmlns:p14="http://schemas.microsoft.com/office/powerpoint/2010/main" val="16650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715000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6600" b="1" dirty="0" smtClean="0"/>
          </a:p>
          <a:p>
            <a:pPr marL="0" indent="0" algn="ctr">
              <a:buNone/>
            </a:pPr>
            <a:r>
              <a:rPr lang="zh-CN" altLang="en-US" sz="6600" b="1" dirty="0" smtClean="0"/>
              <a:t>感</a:t>
            </a:r>
            <a:r>
              <a:rPr lang="zh-CN" altLang="en-US" sz="6600" b="1" dirty="0"/>
              <a:t>谢</a:t>
            </a:r>
            <a:r>
              <a:rPr lang="zh-CN" altLang="en-US" sz="6600" b="1" dirty="0" smtClean="0"/>
              <a:t>祢</a:t>
            </a:r>
            <a:r>
              <a:rPr lang="zh-TW" altLang="en-US" sz="6600" b="1" dirty="0" smtClean="0"/>
              <a:t>寶</a:t>
            </a:r>
            <a:r>
              <a:rPr lang="zh-CN" altLang="en-US" sz="6600" b="1" dirty="0" smtClean="0"/>
              <a:t>血</a:t>
            </a:r>
            <a:endParaRPr lang="en-US" altLang="zh-CN" sz="6000" b="1" dirty="0" smtClean="0"/>
          </a:p>
          <a:p>
            <a:pPr marL="0" indent="0" algn="ctr">
              <a:buNone/>
            </a:pPr>
            <a:r>
              <a:rPr lang="en-US" altLang="zh-CN" b="1" dirty="0" smtClean="0"/>
              <a:t>GAN XIE NI BAO XUE</a:t>
            </a:r>
          </a:p>
          <a:p>
            <a:pPr marL="0" indent="0" algn="ctr">
              <a:buNone/>
            </a:pPr>
            <a:r>
              <a:rPr lang="zh-TW" altLang="en-US" sz="6600" b="1" dirty="0"/>
              <a:t>為</a:t>
            </a:r>
            <a:r>
              <a:rPr lang="zh-CN" altLang="en-US" sz="6600" b="1" dirty="0" smtClean="0"/>
              <a:t>我</a:t>
            </a:r>
            <a:r>
              <a:rPr lang="zh-CN" altLang="en-US" sz="6600" b="1" dirty="0"/>
              <a:t>全</a:t>
            </a:r>
            <a:r>
              <a:rPr lang="zh-CN" altLang="en-US" sz="6600" b="1" dirty="0" smtClean="0"/>
              <a:t>流</a:t>
            </a:r>
            <a:r>
              <a:rPr lang="zh-TW" altLang="en-US" sz="6600" b="1" dirty="0"/>
              <a:t>盡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altLang="zh-CN" b="1" dirty="0" smtClean="0"/>
              <a:t>WEI WO QUAN LIU JIN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744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867400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6600" b="1" dirty="0" smtClean="0"/>
              <a:t>感谢</a:t>
            </a:r>
            <a:r>
              <a:rPr lang="zh-TW" altLang="en-US" sz="6600" b="1" dirty="0"/>
              <a:t>祢</a:t>
            </a:r>
            <a:r>
              <a:rPr lang="zh-CN" altLang="en-US" sz="6600" b="1" dirty="0" smtClean="0"/>
              <a:t>的</a:t>
            </a:r>
            <a:r>
              <a:rPr lang="zh-TW" altLang="en-US" sz="6600" b="1" dirty="0" smtClean="0"/>
              <a:t>愛</a:t>
            </a:r>
            <a:endParaRPr lang="en-US" sz="6600" b="1" dirty="0"/>
          </a:p>
          <a:p>
            <a:pPr marL="0" indent="0" algn="ctr">
              <a:buNone/>
            </a:pPr>
            <a:r>
              <a:rPr lang="en-US" b="1" dirty="0" smtClean="0"/>
              <a:t>GAN XIE NI DI AI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zh-TW" altLang="en-US" sz="6600" b="1" dirty="0" smtClean="0"/>
              <a:t>祢</a:t>
            </a:r>
            <a:r>
              <a:rPr lang="zh-CN" altLang="en-US" sz="6600" b="1" dirty="0" smtClean="0"/>
              <a:t>永恒</a:t>
            </a:r>
            <a:r>
              <a:rPr lang="zh-CN" altLang="en-US" sz="6600" b="1" dirty="0" smtClean="0"/>
              <a:t>的</a:t>
            </a:r>
            <a:r>
              <a:rPr lang="zh-TW" altLang="en-US" sz="6600" b="1" dirty="0" smtClean="0"/>
              <a:t>愛</a:t>
            </a:r>
            <a:endParaRPr lang="en-US" altLang="zh-CN" sz="6600" b="1" dirty="0" smtClean="0"/>
          </a:p>
          <a:p>
            <a:pPr marL="0" indent="0" algn="ctr">
              <a:buNone/>
            </a:pPr>
            <a:r>
              <a:rPr lang="en-US" b="1" dirty="0" smtClean="0"/>
              <a:t>NI YONG HENG DI AI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763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000" b="1" dirty="0">
                <a:latin typeface="Bodoni MT Black" pitchFamily="18" charset="0"/>
                <a:cs typeface="Aharoni" pitchFamily="2" charset="-79"/>
              </a:rPr>
              <a:t>感</a:t>
            </a:r>
            <a:r>
              <a:rPr lang="zh-CN" altLang="en-US" sz="6000" b="1" dirty="0" smtClean="0">
                <a:latin typeface="Bodoni MT Black" pitchFamily="18" charset="0"/>
                <a:cs typeface="Aharoni" pitchFamily="2" charset="-79"/>
              </a:rPr>
              <a:t>谢 </a:t>
            </a:r>
            <a:r>
              <a:rPr lang="zh-TW" altLang="en-US" sz="6000" b="1" dirty="0" smtClean="0">
                <a:latin typeface="Bodoni MT Black" pitchFamily="18" charset="0"/>
                <a:cs typeface="Aharoni" pitchFamily="2" charset="-79"/>
              </a:rPr>
              <a:t>為</a:t>
            </a:r>
            <a:r>
              <a:rPr lang="zh-CN" altLang="en-US" sz="6000" b="1" dirty="0" smtClean="0">
                <a:latin typeface="Bodoni MT Black" pitchFamily="18" charset="0"/>
                <a:cs typeface="Aharoni" pitchFamily="2" charset="-79"/>
              </a:rPr>
              <a:t>了</a:t>
            </a:r>
            <a:r>
              <a:rPr lang="zh-CN" altLang="en-US" sz="6000" b="1" dirty="0">
                <a:latin typeface="Bodoni MT Black" pitchFamily="18" charset="0"/>
                <a:cs typeface="Aharoni" pitchFamily="2" charset="-79"/>
              </a:rPr>
              <a:t>我</a:t>
            </a:r>
            <a:r>
              <a:rPr lang="zh-CN" altLang="en-US" sz="6000" b="1" dirty="0" smtClean="0">
                <a:latin typeface="Bodoni MT Black" pitchFamily="18" charset="0"/>
                <a:cs typeface="Aharoni" pitchFamily="2" charset="-79"/>
              </a:rPr>
              <a:t>，</a:t>
            </a:r>
            <a:endParaRPr lang="en-US" altLang="zh-CN" sz="6000" b="1" dirty="0" smtClean="0">
              <a:latin typeface="Bodoni MT Black" pitchFamily="18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de-DE" altLang="zh-CN" dirty="0"/>
              <a:t>gan xie </a:t>
            </a:r>
            <a:r>
              <a:rPr lang="de-DE" altLang="zh-CN" dirty="0" smtClean="0"/>
              <a:t> </a:t>
            </a:r>
            <a:r>
              <a:rPr lang="de-DE" altLang="zh-CN" dirty="0"/>
              <a:t>wei liao wo</a:t>
            </a:r>
            <a:endParaRPr lang="en-US" altLang="zh-CN" dirty="0"/>
          </a:p>
          <a:p>
            <a:pPr marL="0" indent="0" algn="ctr">
              <a:buNone/>
            </a:pPr>
            <a:r>
              <a:rPr lang="zh-CN" altLang="en-US" sz="6000" b="1" dirty="0" smtClean="0">
                <a:latin typeface="Bodoni MT Black" pitchFamily="18" charset="0"/>
                <a:cs typeface="Aharoni" pitchFamily="2" charset="-79"/>
              </a:rPr>
              <a:t>付上</a:t>
            </a:r>
            <a:r>
              <a:rPr lang="zh-CN" altLang="en-US" sz="6000" b="1" dirty="0">
                <a:latin typeface="Bodoni MT Black" pitchFamily="18" charset="0"/>
                <a:cs typeface="Aharoni" pitchFamily="2" charset="-79"/>
              </a:rPr>
              <a:t>了</a:t>
            </a:r>
            <a:r>
              <a:rPr lang="zh-CN" altLang="en-US" sz="6000" b="1" dirty="0" smtClean="0">
                <a:latin typeface="Bodoni MT Black" pitchFamily="18" charset="0"/>
                <a:cs typeface="Aharoni" pitchFamily="2" charset="-79"/>
              </a:rPr>
              <a:t>一切</a:t>
            </a:r>
            <a:endParaRPr lang="en-US" altLang="zh-CN" sz="6000" b="1" dirty="0">
              <a:latin typeface="Bodoni MT Black" pitchFamily="18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fu shang </a:t>
            </a:r>
            <a:r>
              <a:rPr lang="en-US" dirty="0" smtClean="0"/>
              <a:t>liao yi </a:t>
            </a:r>
            <a:r>
              <a:rPr lang="en-US" dirty="0"/>
              <a:t>qie</a:t>
            </a:r>
          </a:p>
          <a:p>
            <a:pPr marL="0" indent="0" algn="ctr">
              <a:buNone/>
            </a:pPr>
            <a:r>
              <a:rPr lang="zh-CN" altLang="en-US" sz="6000" b="1" dirty="0" smtClean="0">
                <a:latin typeface="Arial Black" pitchFamily="34" charset="0"/>
              </a:rPr>
              <a:t>祢</a:t>
            </a:r>
            <a:r>
              <a:rPr lang="zh-TW" altLang="en-US" sz="6000" b="1" dirty="0" smtClean="0">
                <a:latin typeface="Arial Black" pitchFamily="34" charset="0"/>
              </a:rPr>
              <a:t>釋</a:t>
            </a:r>
            <a:r>
              <a:rPr lang="zh-CN" altLang="en-US" sz="6000" b="1" dirty="0" smtClean="0">
                <a:latin typeface="Arial Black" pitchFamily="34" charset="0"/>
              </a:rPr>
              <a:t>放</a:t>
            </a:r>
            <a:r>
              <a:rPr lang="zh-CN" altLang="en-US" sz="6000" b="1" dirty="0" smtClean="0">
                <a:latin typeface="Arial Black" pitchFamily="34" charset="0"/>
              </a:rPr>
              <a:t>我</a:t>
            </a:r>
            <a:r>
              <a:rPr lang="zh-TW" altLang="en-US" sz="6000" b="1" dirty="0" smtClean="0">
                <a:latin typeface="Arial Black" pitchFamily="34" charset="0"/>
              </a:rPr>
              <a:t>，</a:t>
            </a:r>
            <a:r>
              <a:rPr lang="zh-CN" altLang="en-US" sz="6000" b="1" dirty="0" smtClean="0">
                <a:latin typeface="Arial Black" pitchFamily="34" charset="0"/>
              </a:rPr>
              <a:t>祢</a:t>
            </a:r>
            <a:r>
              <a:rPr lang="zh-TW" altLang="en-US" sz="6000" b="1" dirty="0" smtClean="0">
                <a:latin typeface="Arial Black" pitchFamily="34" charset="0"/>
              </a:rPr>
              <a:t>釋</a:t>
            </a:r>
            <a:r>
              <a:rPr lang="zh-CN" altLang="en-US" sz="6000" b="1" dirty="0" smtClean="0">
                <a:latin typeface="Arial Black" pitchFamily="34" charset="0"/>
              </a:rPr>
              <a:t>放</a:t>
            </a:r>
            <a:r>
              <a:rPr lang="zh-TW" altLang="en-US" sz="6000" b="1" dirty="0" smtClean="0">
                <a:latin typeface="Arial Black" pitchFamily="34" charset="0"/>
              </a:rPr>
              <a:t>我 </a:t>
            </a:r>
            <a:endParaRPr lang="en-US" altLang="zh-TW" sz="60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altLang="zh-TW" dirty="0" smtClean="0"/>
              <a:t>Ni shi fang </a:t>
            </a:r>
            <a:r>
              <a:rPr lang="en-US" dirty="0"/>
              <a:t>wo </a:t>
            </a:r>
            <a:r>
              <a:rPr lang="en-US" dirty="0" smtClean="0"/>
              <a:t> X2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60984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6000" b="1" dirty="0" smtClean="0"/>
          </a:p>
          <a:p>
            <a:pPr marL="0" indent="0" algn="ctr">
              <a:buNone/>
            </a:pPr>
            <a:r>
              <a:rPr lang="zh-TW" altLang="en-US" sz="17600" b="1" dirty="0" smtClean="0"/>
              <a:t>我</a:t>
            </a:r>
            <a:r>
              <a:rPr lang="zh-TW" altLang="en-US" sz="17600" b="1" dirty="0"/>
              <a:t>自由　</a:t>
            </a:r>
            <a:r>
              <a:rPr lang="zh-TW" altLang="en-US" sz="17600" b="1" dirty="0" smtClean="0"/>
              <a:t>嘢</a:t>
            </a:r>
            <a:r>
              <a:rPr lang="en-US" altLang="zh-TW" sz="17600" b="1" dirty="0" smtClean="0"/>
              <a:t>!</a:t>
            </a:r>
            <a:r>
              <a:rPr lang="zh-TW" altLang="en-US" sz="17600" b="1" dirty="0" smtClean="0"/>
              <a:t>我</a:t>
            </a:r>
            <a:r>
              <a:rPr lang="zh-TW" altLang="en-US" sz="17600" b="1" dirty="0"/>
              <a:t>自由　</a:t>
            </a:r>
            <a:endParaRPr lang="en-US" altLang="zh-TW" sz="17600" b="1" dirty="0" smtClean="0"/>
          </a:p>
          <a:p>
            <a:pPr marL="0" indent="0" algn="ctr">
              <a:buNone/>
            </a:pPr>
            <a:r>
              <a:rPr lang="en-US" sz="17600" dirty="0" smtClean="0"/>
              <a:t>wo zi you</a:t>
            </a:r>
            <a:r>
              <a:rPr lang="zh-TW" altLang="en-US" sz="17600" dirty="0" smtClean="0"/>
              <a:t> </a:t>
            </a:r>
            <a:r>
              <a:rPr lang="en-US" sz="17600" dirty="0" smtClean="0"/>
              <a:t>Yes  wo zi you </a:t>
            </a:r>
          </a:p>
          <a:p>
            <a:pPr marL="0" indent="0" algn="ctr">
              <a:buNone/>
            </a:pPr>
            <a:r>
              <a:rPr lang="en-US" altLang="zh-CN" sz="17600" dirty="0" smtClean="0"/>
              <a:t>Ad </a:t>
            </a:r>
            <a:r>
              <a:rPr lang="en-US" altLang="zh-CN" sz="17600" dirty="0"/>
              <a:t>lib:</a:t>
            </a:r>
          </a:p>
          <a:p>
            <a:pPr marL="0" indent="0" algn="ctr">
              <a:buNone/>
            </a:pPr>
            <a:r>
              <a:rPr lang="en-US" altLang="zh-CN" sz="17600" b="1" dirty="0" smtClean="0">
                <a:solidFill>
                  <a:srgbClr val="FF0000"/>
                </a:solidFill>
              </a:rPr>
              <a:t>Yah</a:t>
            </a:r>
            <a:r>
              <a:rPr lang="en-US" altLang="zh-CN" sz="17600" b="1" dirty="0" smtClean="0"/>
              <a:t>ushuah x2 </a:t>
            </a:r>
            <a:r>
              <a:rPr lang="zh-CN" altLang="en-US" sz="17600" b="1" dirty="0"/>
              <a:t>（雅</a:t>
            </a:r>
            <a:r>
              <a:rPr lang="zh-CN" altLang="en-US" sz="17600" b="1" dirty="0" smtClean="0"/>
              <a:t>吾</a:t>
            </a:r>
            <a:r>
              <a:rPr lang="zh-TW" altLang="en-US" sz="17600" b="1" dirty="0"/>
              <a:t>贖瓦</a:t>
            </a:r>
            <a:r>
              <a:rPr lang="zh-CN" altLang="en-US" sz="17600" b="1" dirty="0" smtClean="0"/>
              <a:t>）</a:t>
            </a:r>
            <a:endParaRPr lang="en-US" altLang="zh-CN" sz="17600" b="1" dirty="0"/>
          </a:p>
          <a:p>
            <a:pPr marL="0" indent="0" algn="ctr">
              <a:buNone/>
            </a:pPr>
            <a:r>
              <a:rPr lang="zh-CN" altLang="en-US" sz="17600" b="1" dirty="0"/>
              <a:t>我彌</a:t>
            </a:r>
            <a:r>
              <a:rPr lang="zh-CN" altLang="en-US" sz="17600" b="1" dirty="0" smtClean="0"/>
              <a:t>赛</a:t>
            </a:r>
            <a:r>
              <a:rPr lang="zh-TW" altLang="en-US" sz="17600" b="1" dirty="0"/>
              <a:t>雅</a:t>
            </a:r>
            <a:r>
              <a:rPr lang="zh-CN" altLang="en-US" sz="17600" b="1" dirty="0" smtClean="0"/>
              <a:t>     </a:t>
            </a:r>
            <a:r>
              <a:rPr lang="en-US" altLang="zh-CN" sz="17600" dirty="0" smtClean="0"/>
              <a:t>X2  </a:t>
            </a:r>
            <a:endParaRPr lang="en-US" altLang="zh-CN" sz="17600" dirty="0"/>
          </a:p>
          <a:p>
            <a:pPr marL="0" indent="0" algn="ctr">
              <a:buNone/>
            </a:pPr>
            <a:r>
              <a:rPr lang="en-US" altLang="zh-CN" sz="17600" dirty="0" smtClean="0">
                <a:solidFill>
                  <a:srgbClr val="FF0000"/>
                </a:solidFill>
              </a:rPr>
              <a:t>Yahushua</a:t>
            </a:r>
            <a:r>
              <a:rPr lang="en-US" altLang="zh-CN" sz="17600" dirty="0" smtClean="0"/>
              <a:t> </a:t>
            </a:r>
            <a:r>
              <a:rPr lang="en-US" altLang="zh-CN" sz="17600" dirty="0"/>
              <a:t>wo Messiah X2 </a:t>
            </a:r>
            <a:endParaRPr lang="en-US" altLang="zh-CN" sz="17600" dirty="0" smtClean="0"/>
          </a:p>
          <a:p>
            <a:pPr marL="0" indent="0" algn="ctr">
              <a:buNone/>
            </a:pPr>
            <a:r>
              <a:rPr lang="zh-CN" altLang="en-US" sz="17600" b="1" dirty="0" smtClean="0"/>
              <a:t>我</a:t>
            </a:r>
            <a:r>
              <a:rPr lang="zh-CN" altLang="en-US" sz="17600" b="1" dirty="0"/>
              <a:t>信</a:t>
            </a:r>
            <a:r>
              <a:rPr lang="zh-CN" altLang="en-US" sz="17600" b="1" dirty="0" smtClean="0"/>
              <a:t>靠祢</a:t>
            </a:r>
            <a:r>
              <a:rPr lang="en-US" altLang="zh-CN" sz="17600" dirty="0" smtClean="0"/>
              <a:t>wo </a:t>
            </a:r>
            <a:r>
              <a:rPr lang="en-US" altLang="zh-CN" sz="17600" dirty="0"/>
              <a:t>xin kao ni</a:t>
            </a:r>
            <a:r>
              <a:rPr lang="zh-CN" altLang="en-US" sz="17600" dirty="0"/>
              <a:t>　</a:t>
            </a:r>
            <a:endParaRPr lang="en-US" altLang="zh-CN" sz="17600" dirty="0" smtClean="0"/>
          </a:p>
          <a:p>
            <a:pPr marL="0" indent="0" algn="ctr">
              <a:buNone/>
            </a:pPr>
            <a:endParaRPr lang="en-US" altLang="zh-CN" sz="11100" dirty="0" smtClean="0"/>
          </a:p>
          <a:p>
            <a:pPr marL="0" indent="0" algn="ctr">
              <a:buNone/>
            </a:pPr>
            <a:endParaRPr lang="en-US" altLang="zh-CN" sz="4000" dirty="0"/>
          </a:p>
          <a:p>
            <a:pPr marL="0" indent="0" algn="ctr">
              <a:buNone/>
            </a:pPr>
            <a:r>
              <a:rPr lang="zh-CN" altLang="en-US" sz="8600" dirty="0" smtClean="0"/>
              <a:t>（</a:t>
            </a:r>
            <a:r>
              <a:rPr lang="zh-CN" altLang="en-US" sz="8600" dirty="0"/>
              <a:t>耶稣的古希伯来原名</a:t>
            </a:r>
            <a:r>
              <a:rPr lang="en-US" altLang="zh-CN" sz="8600" dirty="0"/>
              <a:t>Yahushua</a:t>
            </a:r>
          </a:p>
          <a:p>
            <a:pPr marL="0" indent="0" algn="ctr">
              <a:buNone/>
            </a:pPr>
            <a:r>
              <a:rPr lang="en-US" altLang="zh-CN" sz="8600" dirty="0"/>
              <a:t>                       </a:t>
            </a:r>
            <a:r>
              <a:rPr lang="zh-CN" altLang="en-US" sz="8600" dirty="0"/>
              <a:t>古希</a:t>
            </a:r>
            <a:r>
              <a:rPr lang="zh-CN" altLang="en-US" sz="8600" dirty="0" smtClean="0"/>
              <a:t>伯</a:t>
            </a:r>
            <a:r>
              <a:rPr lang="zh-TW" altLang="en-US" sz="8600" dirty="0" smtClean="0"/>
              <a:t>來</a:t>
            </a:r>
            <a:r>
              <a:rPr lang="zh-CN" altLang="en-US" sz="8600" dirty="0" smtClean="0"/>
              <a:t>原</a:t>
            </a:r>
            <a:r>
              <a:rPr lang="zh-CN" altLang="en-US" sz="8600" dirty="0"/>
              <a:t>音：雅</a:t>
            </a:r>
            <a:r>
              <a:rPr lang="zh-CN" altLang="en-US" sz="8600" dirty="0" smtClean="0"/>
              <a:t>吾</a:t>
            </a:r>
            <a:r>
              <a:rPr lang="zh-TW" altLang="en-US" sz="8600" dirty="0" smtClean="0"/>
              <a:t>贖瓦</a:t>
            </a:r>
            <a:r>
              <a:rPr lang="en-US" altLang="zh-CN" sz="8600" dirty="0" smtClean="0"/>
              <a:t>)</a:t>
            </a:r>
            <a:endParaRPr lang="en-US" altLang="zh-CN" sz="8600" dirty="0"/>
          </a:p>
          <a:p>
            <a:pPr marL="0" indent="0" algn="ctr">
              <a:buNone/>
            </a:pPr>
            <a:r>
              <a:rPr lang="zh-CN" altLang="en-US" sz="4000" dirty="0" smtClean="0"/>
              <a:t>  </a:t>
            </a:r>
            <a:endParaRPr lang="en-US" altLang="zh-CN" sz="4000" dirty="0" smtClean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32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199"/>
            <a:ext cx="8229600" cy="5899355"/>
          </a:xfrm>
        </p:spPr>
        <p:txBody>
          <a:bodyPr>
            <a:normAutofit/>
          </a:bodyPr>
          <a:lstStyle/>
          <a:p>
            <a:r>
              <a:rPr lang="en-US" altLang="zh-TW" dirty="0"/>
              <a:t>Rom 3:23  </a:t>
            </a:r>
            <a:r>
              <a:rPr lang="zh-TW" altLang="en-US" dirty="0"/>
              <a:t>因為世人都犯了罪，虧缺</a:t>
            </a:r>
            <a:r>
              <a:rPr lang="zh-TW" altLang="en-US" dirty="0" smtClean="0"/>
              <a:t>了</a:t>
            </a:r>
            <a:r>
              <a:rPr lang="en-US" altLang="zh-TW" dirty="0" smtClean="0"/>
              <a:t>YHWH</a:t>
            </a:r>
            <a:r>
              <a:rPr lang="zh-CN" altLang="en-US" dirty="0" smtClean="0"/>
              <a:t>（雅吾瓦）</a:t>
            </a:r>
            <a:r>
              <a:rPr lang="zh-TW" altLang="en-US" dirty="0" smtClean="0"/>
              <a:t>神</a:t>
            </a:r>
            <a:r>
              <a:rPr lang="zh-TW" altLang="en-US" dirty="0"/>
              <a:t>的榮耀； </a:t>
            </a:r>
          </a:p>
          <a:p>
            <a:r>
              <a:rPr lang="en-US" altLang="zh-TW" dirty="0"/>
              <a:t>Rom 3:24  </a:t>
            </a:r>
            <a:r>
              <a:rPr lang="zh-TW" altLang="en-US" dirty="0"/>
              <a:t>如今卻</a:t>
            </a:r>
            <a:r>
              <a:rPr lang="zh-TW" altLang="en-US" dirty="0" smtClean="0"/>
              <a:t>蒙</a:t>
            </a:r>
            <a:r>
              <a:rPr lang="en-US" altLang="zh-TW" dirty="0" smtClean="0"/>
              <a:t>YHWH</a:t>
            </a:r>
            <a:r>
              <a:rPr lang="zh-TW" altLang="en-US" dirty="0" smtClean="0"/>
              <a:t>神</a:t>
            </a:r>
            <a:r>
              <a:rPr lang="zh-TW" altLang="en-US" dirty="0"/>
              <a:t>的恩</a:t>
            </a:r>
            <a:r>
              <a:rPr lang="zh-TW" altLang="en-US" dirty="0" smtClean="0"/>
              <a:t>典</a:t>
            </a:r>
            <a:r>
              <a:rPr lang="zh-CN" altLang="en-US" dirty="0" smtClean="0"/>
              <a:t>，因 弥赛亚</a:t>
            </a:r>
            <a:r>
              <a:rPr lang="en-US" altLang="zh-TW" dirty="0" smtClean="0"/>
              <a:t>Yahushua</a:t>
            </a:r>
            <a:r>
              <a:rPr lang="zh-CN" altLang="en-US" dirty="0" smtClean="0"/>
              <a:t>（雅吾</a:t>
            </a:r>
            <a:r>
              <a:rPr lang="zh-TW" altLang="en-US" dirty="0" smtClean="0"/>
              <a:t>贖瓦</a:t>
            </a:r>
            <a:r>
              <a:rPr lang="zh-CN" altLang="en-US" dirty="0" smtClean="0"/>
              <a:t>）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</a:t>
            </a:r>
            <a:r>
              <a:rPr lang="zh-TW" altLang="en-US" dirty="0"/>
              <a:t>救贖，就白白的稱義。 </a:t>
            </a:r>
          </a:p>
          <a:p>
            <a:r>
              <a:rPr lang="en-US" altLang="zh-TW" dirty="0"/>
              <a:t>Rom 3:25  </a:t>
            </a:r>
            <a:r>
              <a:rPr lang="zh-TW" altLang="en-US" dirty="0"/>
              <a:t>神設立耶</a:t>
            </a:r>
            <a:r>
              <a:rPr lang="zh-TW" altLang="en-US" dirty="0" smtClean="0"/>
              <a:t>穌</a:t>
            </a:r>
            <a:r>
              <a:rPr lang="en-US" altLang="zh-TW" dirty="0" smtClean="0"/>
              <a:t>Yahushua </a:t>
            </a:r>
            <a:r>
              <a:rPr lang="zh-TW" altLang="en-US" dirty="0" smtClean="0"/>
              <a:t>作</a:t>
            </a:r>
            <a:r>
              <a:rPr lang="zh-TW" altLang="en-US" dirty="0"/>
              <a:t>挽回祭，是憑著耶</a:t>
            </a:r>
            <a:r>
              <a:rPr lang="zh-TW" altLang="en-US" dirty="0" smtClean="0"/>
              <a:t>穌</a:t>
            </a:r>
            <a:r>
              <a:rPr lang="en-US" altLang="zh-TW" dirty="0" smtClean="0"/>
              <a:t>Yahushua</a:t>
            </a:r>
            <a:r>
              <a:rPr lang="zh-TW" altLang="en-US" dirty="0" smtClean="0"/>
              <a:t>的</a:t>
            </a:r>
            <a:r>
              <a:rPr lang="zh-TW" altLang="en-US" dirty="0"/>
              <a:t>血，藉著人的信，要顯</a:t>
            </a:r>
            <a:r>
              <a:rPr lang="zh-TW" altLang="en-US" dirty="0" smtClean="0"/>
              <a:t>明</a:t>
            </a:r>
            <a:r>
              <a:rPr lang="en-US" altLang="zh-TW" dirty="0" smtClean="0"/>
              <a:t>YHWH</a:t>
            </a:r>
            <a:r>
              <a:rPr lang="zh-TW" altLang="en-US" dirty="0" smtClean="0"/>
              <a:t>神</a:t>
            </a:r>
            <a:r>
              <a:rPr lang="zh-TW" altLang="en-US" dirty="0"/>
              <a:t>的義；因為他用忍耐的心寬容人先時所犯的罪， </a:t>
            </a:r>
          </a:p>
          <a:p>
            <a:r>
              <a:rPr lang="en-US" altLang="zh-TW" dirty="0"/>
              <a:t>Rom 3:26  </a:t>
            </a:r>
            <a:r>
              <a:rPr lang="zh-TW" altLang="en-US" dirty="0"/>
              <a:t>好在今時顯明他的義，使人知道他自己為義，也稱信耶</a:t>
            </a:r>
            <a:r>
              <a:rPr lang="zh-TW" altLang="en-US" dirty="0" smtClean="0"/>
              <a:t>穌</a:t>
            </a:r>
            <a:r>
              <a:rPr lang="en-US" altLang="zh-TW" dirty="0" smtClean="0"/>
              <a:t>Yahushua</a:t>
            </a:r>
            <a:r>
              <a:rPr lang="zh-TW" altLang="en-US" dirty="0" smtClean="0"/>
              <a:t>的</a:t>
            </a:r>
            <a:r>
              <a:rPr lang="zh-TW" altLang="en-US" dirty="0"/>
              <a:t>人為義。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        </a:t>
            </a:r>
            <a:r>
              <a:rPr lang="en-US" altLang="zh-TW" sz="2800" dirty="0" smtClean="0"/>
              <a:t>"</a:t>
            </a:r>
            <a:r>
              <a:rPr lang="zh-TW" altLang="en-US" sz="2800" dirty="0"/>
              <a:t>回歸以色列家族 復原希伯來根</a:t>
            </a:r>
            <a:r>
              <a:rPr lang="zh-TW" altLang="en-US" sz="2800" dirty="0" smtClean="0"/>
              <a:t>源</a:t>
            </a:r>
            <a:r>
              <a:rPr lang="en-US" altLang="zh-TW" sz="2800" dirty="0" smtClean="0"/>
              <a:t>”</a:t>
            </a:r>
          </a:p>
          <a:p>
            <a:r>
              <a:rPr lang="zh-TW" altLang="en-US" sz="2800" dirty="0" smtClean="0"/>
              <a:t>                        中</a:t>
            </a:r>
            <a:r>
              <a:rPr lang="zh-TW" altLang="en-US" sz="2800" dirty="0"/>
              <a:t>文敬拜讚美系</a:t>
            </a:r>
            <a:r>
              <a:rPr lang="zh-TW" altLang="en-US" sz="2800" dirty="0" smtClean="0"/>
              <a:t>列</a:t>
            </a:r>
            <a:endParaRPr lang="zh-TW" altLang="en-US" sz="2800" dirty="0"/>
          </a:p>
          <a:p>
            <a:r>
              <a:rPr lang="zh-TW" altLang="en-US" sz="2800" dirty="0" smtClean="0"/>
              <a:t>     曲</a:t>
            </a:r>
            <a:r>
              <a:rPr lang="en-US" altLang="zh-TW" sz="2800" dirty="0"/>
              <a:t>: Tina </a:t>
            </a:r>
            <a:r>
              <a:rPr lang="en-US" altLang="zh-TW" sz="2800" dirty="0" smtClean="0"/>
              <a:t>AbiYah</a:t>
            </a:r>
            <a:r>
              <a:rPr lang="zh-TW" altLang="en-US" sz="2800" dirty="0" smtClean="0"/>
              <a:t>         詞</a:t>
            </a:r>
            <a:r>
              <a:rPr lang="en-US" altLang="zh-TW" sz="2800" dirty="0"/>
              <a:t>: </a:t>
            </a:r>
            <a:r>
              <a:rPr lang="zh-TW" altLang="en-US" sz="2800" dirty="0"/>
              <a:t>千玉 </a:t>
            </a:r>
            <a:r>
              <a:rPr lang="en-US" altLang="zh-TW" sz="2800" dirty="0"/>
              <a:t>( Yahn El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有</a:t>
            </a:r>
            <a:r>
              <a:rPr lang="zh-TW" altLang="en-US" sz="2800" dirty="0"/>
              <a:t>版權，歡迎個人或團體自由使用並知會我</a:t>
            </a:r>
            <a:r>
              <a:rPr lang="zh-TW" altLang="en-US" sz="2800" dirty="0" smtClean="0"/>
              <a:t>們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endParaRPr lang="zh-TW" altLang="en-US" sz="2800" dirty="0"/>
          </a:p>
          <a:p>
            <a:r>
              <a:rPr lang="en-US" altLang="zh-TW" sz="2800" dirty="0" smtClean="0"/>
              <a:t>www.YahArise.com</a:t>
            </a:r>
            <a:endParaRPr lang="zh-TW" altLang="en-US" sz="2800" dirty="0"/>
          </a:p>
          <a:p>
            <a:r>
              <a:rPr lang="en-US" altLang="zh-TW" sz="2800" dirty="0" smtClean="0">
                <a:hlinkClick r:id="rId2"/>
              </a:rPr>
              <a:t>YahnEl2012@gmail.com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sz="2400" dirty="0"/>
              <a:t>Yah's Praises in Chinese : </a:t>
            </a:r>
          </a:p>
          <a:p>
            <a:r>
              <a:rPr lang="en-US" sz="2400" dirty="0"/>
              <a:t>Returning to the house of Yisrael, </a:t>
            </a:r>
            <a:endParaRPr lang="en-US" sz="2400" dirty="0" smtClean="0"/>
          </a:p>
          <a:p>
            <a:r>
              <a:rPr lang="en-US" sz="2400" dirty="0" smtClean="0"/>
              <a:t>Restoring </a:t>
            </a:r>
            <a:r>
              <a:rPr lang="en-US" sz="2400" dirty="0"/>
              <a:t>the Hebraic root of Yah's reign </a:t>
            </a:r>
            <a:r>
              <a:rPr lang="en-US" dirty="0"/>
              <a:t> </a:t>
            </a:r>
          </a:p>
          <a:p>
            <a:endParaRPr lang="zh-TW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69" y="2819400"/>
            <a:ext cx="318187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1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410</Words>
  <Application>Microsoft Office PowerPoint</Application>
  <PresentationFormat>On-screen Show (4:3)</PresentationFormat>
  <Paragraphs>68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新細明體</vt:lpstr>
      <vt:lpstr>SimSun</vt:lpstr>
      <vt:lpstr>Agency FB</vt:lpstr>
      <vt:lpstr>Aharoni</vt:lpstr>
      <vt:lpstr>Arial</vt:lpstr>
      <vt:lpstr>Arial Black</vt:lpstr>
      <vt:lpstr>Bodoni MT Black</vt:lpstr>
      <vt:lpstr>Calibri</vt:lpstr>
      <vt:lpstr>Office Theme</vt:lpstr>
      <vt:lpstr>嘢!我自由  Set Me Free 歌曲:Tina AbiYah   中文詞:千玉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ME FREE Tinayah</dc:title>
  <dc:creator>Christina</dc:creator>
  <cp:lastModifiedBy>Atomy 123</cp:lastModifiedBy>
  <cp:revision>57</cp:revision>
  <dcterms:created xsi:type="dcterms:W3CDTF">2012-04-23T23:28:32Z</dcterms:created>
  <dcterms:modified xsi:type="dcterms:W3CDTF">2013-04-26T06:53:08Z</dcterms:modified>
</cp:coreProperties>
</file>