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64" r:id="rId6"/>
    <p:sldId id="261" r:id="rId7"/>
    <p:sldId id="262" r:id="rId8"/>
    <p:sldId id="263" r:id="rId9"/>
    <p:sldId id="268" r:id="rId10"/>
    <p:sldId id="266" r:id="rId11"/>
    <p:sldId id="272" r:id="rId12"/>
    <p:sldId id="271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0"/>
  </p:normalViewPr>
  <p:slideViewPr>
    <p:cSldViewPr>
      <p:cViewPr varScale="1">
        <p:scale>
          <a:sx n="70" d="100"/>
          <a:sy n="70" d="100"/>
        </p:scale>
        <p:origin x="133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9893C-B4D0-4D61-8ADC-C2032A690E0A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8A47E-AEBB-445C-AA1B-69DD3DAB2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497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8A47E-AEBB-445C-AA1B-69DD3DAB27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02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8A47E-AEBB-445C-AA1B-69DD3DAB27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18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8A47E-AEBB-445C-AA1B-69DD3DAB27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25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8A47E-AEBB-445C-AA1B-69DD3DAB275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934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9417-7E85-454F-8FAC-835B6F46947F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F925-4F58-4ED7-A7DF-918C3A8B8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14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9417-7E85-454F-8FAC-835B6F46947F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F925-4F58-4ED7-A7DF-918C3A8B8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06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9417-7E85-454F-8FAC-835B6F46947F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F925-4F58-4ED7-A7DF-918C3A8B8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656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9417-7E85-454F-8FAC-835B6F46947F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F925-4F58-4ED7-A7DF-918C3A8B8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8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9417-7E85-454F-8FAC-835B6F46947F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F925-4F58-4ED7-A7DF-918C3A8B8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49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9417-7E85-454F-8FAC-835B6F46947F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F925-4F58-4ED7-A7DF-918C3A8B8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145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9417-7E85-454F-8FAC-835B6F46947F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F925-4F58-4ED7-A7DF-918C3A8B8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35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9417-7E85-454F-8FAC-835B6F46947F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F925-4F58-4ED7-A7DF-918C3A8B8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69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9417-7E85-454F-8FAC-835B6F46947F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F925-4F58-4ED7-A7DF-918C3A8B8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4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9417-7E85-454F-8FAC-835B6F46947F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F925-4F58-4ED7-A7DF-918C3A8B8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15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9417-7E85-454F-8FAC-835B6F46947F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F925-4F58-4ED7-A7DF-918C3A8B8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340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9417-7E85-454F-8FAC-835B6F46947F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F925-4F58-4ED7-A7DF-918C3A8B8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89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9417-7E85-454F-8FAC-835B6F46947F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F925-4F58-4ED7-A7DF-918C3A8B8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712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9417-7E85-454F-8FAC-835B6F46947F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F925-4F58-4ED7-A7DF-918C3A8B8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39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9417-7E85-454F-8FAC-835B6F46947F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F925-4F58-4ED7-A7DF-918C3A8B8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00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9417-7E85-454F-8FAC-835B6F46947F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F925-4F58-4ED7-A7DF-918C3A8B8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96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fld id="{D6D29417-7E85-454F-8FAC-835B6F46947F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fld id="{E810F925-4F58-4ED7-A7DF-918C3A8B8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62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6D29417-7E85-454F-8FAC-835B6F46947F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E810F925-4F58-4ED7-A7DF-918C3A8B8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09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YahnEl2012@gmail.com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219199"/>
          </a:xfrm>
        </p:spPr>
        <p:txBody>
          <a:bodyPr>
            <a:normAutofit fontScale="90000"/>
          </a:bodyPr>
          <a:lstStyle/>
          <a:p>
            <a:r>
              <a:rPr lang="zh-TW" altLang="en-US" sz="4800" dirty="0" smtClean="0"/>
              <a:t>聖父聖子聖名</a:t>
            </a:r>
            <a:r>
              <a:rPr lang="en-US" sz="6000" b="1" dirty="0" smtClean="0"/>
              <a:t>- </a:t>
            </a:r>
            <a:r>
              <a:rPr lang="zh-TW" altLang="en-US" dirty="0"/>
              <a:t>箴言</a:t>
            </a:r>
            <a:r>
              <a:rPr lang="en-US" altLang="zh-TW" dirty="0"/>
              <a:t>30</a:t>
            </a:r>
            <a:r>
              <a:rPr lang="zh-TW" altLang="en-US" dirty="0"/>
              <a:t>：</a:t>
            </a:r>
            <a:r>
              <a:rPr lang="en-US" altLang="zh-TW" dirty="0"/>
              <a:t>4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zh-CN" altLang="en-US" sz="3100" dirty="0">
                <a:latin typeface="Agency FB" pitchFamily="34" charset="0"/>
              </a:rPr>
              <a:t>歌</a:t>
            </a:r>
            <a:r>
              <a:rPr lang="zh-CN" altLang="en-US" sz="3100" dirty="0" smtClean="0">
                <a:latin typeface="Agency FB" pitchFamily="34" charset="0"/>
              </a:rPr>
              <a:t>曲</a:t>
            </a:r>
            <a:r>
              <a:rPr lang="en-US" altLang="zh-TW" sz="3100" dirty="0" smtClean="0">
                <a:latin typeface="Agency FB" pitchFamily="34" charset="0"/>
              </a:rPr>
              <a:t>:</a:t>
            </a:r>
            <a:r>
              <a:rPr lang="en-US" sz="3100" dirty="0" smtClean="0">
                <a:latin typeface="Agency FB" pitchFamily="34" charset="0"/>
              </a:rPr>
              <a:t>TINA </a:t>
            </a:r>
            <a:r>
              <a:rPr lang="en-US" sz="3100" dirty="0" smtClean="0">
                <a:latin typeface="Agency FB" pitchFamily="34" charset="0"/>
              </a:rPr>
              <a:t>ABIYAH  </a:t>
            </a:r>
            <a:r>
              <a:rPr lang="zh-TW" altLang="en-US" sz="3100" dirty="0" smtClean="0">
                <a:latin typeface="Agency FB" pitchFamily="34" charset="0"/>
              </a:rPr>
              <a:t>      </a:t>
            </a:r>
            <a:r>
              <a:rPr lang="zh-CN" altLang="en-US" sz="3100" dirty="0" smtClean="0">
                <a:latin typeface="Agency FB" pitchFamily="34" charset="0"/>
              </a:rPr>
              <a:t>中文词</a:t>
            </a:r>
            <a:r>
              <a:rPr lang="en-US" altLang="zh-TW" sz="3100" dirty="0">
                <a:latin typeface="Agency FB" pitchFamily="34" charset="0"/>
              </a:rPr>
              <a:t>:</a:t>
            </a:r>
            <a:r>
              <a:rPr lang="zh-CN" altLang="en-US" sz="3100" dirty="0" smtClean="0">
                <a:latin typeface="Agency FB" pitchFamily="34" charset="0"/>
              </a:rPr>
              <a:t>千</a:t>
            </a:r>
            <a:r>
              <a:rPr lang="zh-CN" altLang="en-US" sz="3100" dirty="0" smtClean="0">
                <a:latin typeface="Agency FB" pitchFamily="34" charset="0"/>
              </a:rPr>
              <a:t>玉</a:t>
            </a:r>
            <a:endParaRPr lang="en-US" sz="3100" dirty="0">
              <a:latin typeface="Agency FB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348" y="1715728"/>
            <a:ext cx="8153400" cy="5068529"/>
          </a:xfrm>
        </p:spPr>
        <p:txBody>
          <a:bodyPr>
            <a:normAutofit/>
          </a:bodyPr>
          <a:lstStyle/>
          <a:p>
            <a:r>
              <a:rPr lang="zh-CN" altLang="en-US" sz="7700" b="1" dirty="0" smtClean="0">
                <a:latin typeface="Arial Narrow" pitchFamily="34" charset="0"/>
                <a:ea typeface="SimSun"/>
                <a:cs typeface="Aharoni" pitchFamily="2" charset="-79"/>
              </a:rPr>
              <a:t>是</a:t>
            </a:r>
            <a:r>
              <a:rPr lang="zh-TW" altLang="en-US" sz="7700" b="1" dirty="0">
                <a:latin typeface="Arial Narrow" pitchFamily="34" charset="0"/>
                <a:ea typeface="MingLiU"/>
                <a:cs typeface="Aharoni" pitchFamily="2" charset="-79"/>
              </a:rPr>
              <a:t>誰</a:t>
            </a:r>
            <a:r>
              <a:rPr lang="zh-TW" altLang="en-US" sz="7700" b="1" dirty="0" smtClean="0">
                <a:latin typeface="Arial Narrow" pitchFamily="34" charset="0"/>
                <a:ea typeface="MingLiU"/>
                <a:cs typeface="Aharoni" pitchFamily="2" charset="-79"/>
              </a:rPr>
              <a:t>昇</a:t>
            </a:r>
            <a:r>
              <a:rPr lang="zh-CN" altLang="en-US" sz="7700" b="1" dirty="0" smtClean="0">
                <a:latin typeface="Arial Narrow" pitchFamily="34" charset="0"/>
                <a:ea typeface="MingLiU"/>
                <a:cs typeface="Aharoni" pitchFamily="2" charset="-79"/>
              </a:rPr>
              <a:t>上</a:t>
            </a:r>
            <a:r>
              <a:rPr lang="zh-TW" altLang="en-US" sz="7700" b="1" dirty="0" smtClean="0">
                <a:latin typeface="Arial Narrow" pitchFamily="34" charset="0"/>
                <a:ea typeface="MingLiU"/>
                <a:cs typeface="Aharoni" pitchFamily="2" charset="-79"/>
              </a:rPr>
              <a:t>天</a:t>
            </a:r>
            <a:r>
              <a:rPr lang="zh-TW" altLang="en-US" sz="7700" b="1" dirty="0">
                <a:latin typeface="Arial Narrow" pitchFamily="34" charset="0"/>
                <a:ea typeface="MingLiU"/>
                <a:cs typeface="Aharoni" pitchFamily="2" charset="-79"/>
              </a:rPr>
              <a:t>又降</a:t>
            </a:r>
            <a:r>
              <a:rPr lang="zh-TW" altLang="en-US" sz="7700" b="1" dirty="0" smtClean="0">
                <a:latin typeface="Arial Narrow" pitchFamily="34" charset="0"/>
                <a:ea typeface="MingLiU"/>
                <a:cs typeface="Aharoni" pitchFamily="2" charset="-79"/>
              </a:rPr>
              <a:t>下</a:t>
            </a:r>
            <a:endParaRPr lang="en-US" altLang="zh-TW" sz="7700" b="1" dirty="0" smtClean="0">
              <a:latin typeface="Arial Narrow" pitchFamily="34" charset="0"/>
              <a:ea typeface="MingLiU"/>
              <a:cs typeface="Aharoni" pitchFamily="2" charset="-79"/>
            </a:endParaRPr>
          </a:p>
          <a:p>
            <a:r>
              <a:rPr lang="en-US" sz="3900" b="1" dirty="0">
                <a:latin typeface="Arial Narrow" pitchFamily="34" charset="0"/>
                <a:ea typeface="SimSun"/>
                <a:cs typeface="MingLiU"/>
              </a:rPr>
              <a:t>Shi shui </a:t>
            </a:r>
            <a:r>
              <a:rPr lang="en-US" sz="3900" b="1" dirty="0" smtClean="0">
                <a:latin typeface="Arial Narrow" pitchFamily="34" charset="0"/>
                <a:ea typeface="SimSun"/>
                <a:cs typeface="MingLiU"/>
              </a:rPr>
              <a:t>seng</a:t>
            </a:r>
            <a:r>
              <a:rPr lang="en-US" sz="3900" b="1" dirty="0">
                <a:latin typeface="Arial Narrow" pitchFamily="34" charset="0"/>
                <a:ea typeface="SimSun"/>
                <a:cs typeface="MingLiU"/>
              </a:rPr>
              <a:t> </a:t>
            </a:r>
            <a:r>
              <a:rPr lang="en-US" sz="3900" b="1" dirty="0" smtClean="0">
                <a:latin typeface="Arial Narrow" pitchFamily="34" charset="0"/>
                <a:ea typeface="SimSun"/>
                <a:cs typeface="MingLiU"/>
              </a:rPr>
              <a:t>shang tian </a:t>
            </a:r>
            <a:r>
              <a:rPr lang="en-US" sz="3900" b="1" dirty="0">
                <a:latin typeface="Arial Narrow" pitchFamily="34" charset="0"/>
                <a:ea typeface="SimSun"/>
                <a:cs typeface="MingLiU"/>
              </a:rPr>
              <a:t>you jiang xia </a:t>
            </a:r>
            <a:endParaRPr lang="en-US" sz="3900" b="1" dirty="0" smtClean="0">
              <a:latin typeface="Arial Narrow" pitchFamily="34" charset="0"/>
              <a:ea typeface="SimSun"/>
              <a:cs typeface="MingLiU"/>
            </a:endParaRPr>
          </a:p>
          <a:p>
            <a:r>
              <a:rPr lang="zh-CN" altLang="en-US" sz="7200" b="1" dirty="0" smtClean="0">
                <a:latin typeface="Arial Narrow" pitchFamily="34" charset="0"/>
                <a:ea typeface="SimSun"/>
                <a:cs typeface="MingLiU"/>
              </a:rPr>
              <a:t>是</a:t>
            </a:r>
            <a:r>
              <a:rPr lang="zh-TW" altLang="en-US" sz="7200" b="1" dirty="0" smtClean="0">
                <a:latin typeface="Arial Narrow" pitchFamily="34" charset="0"/>
                <a:ea typeface="MingLiU"/>
                <a:cs typeface="MingLiU"/>
              </a:rPr>
              <a:t>誰</a:t>
            </a:r>
            <a:r>
              <a:rPr lang="zh-CN" altLang="en-US" sz="7200" b="1" dirty="0" smtClean="0">
                <a:latin typeface="Arial Narrow" pitchFamily="34" charset="0"/>
                <a:ea typeface="MingLiU"/>
                <a:cs typeface="MingLiU"/>
              </a:rPr>
              <a:t>把握</a:t>
            </a:r>
            <a:r>
              <a:rPr lang="zh-TW" altLang="en-US" sz="7200" b="1" dirty="0" smtClean="0">
                <a:latin typeface="Arial Narrow" pitchFamily="34" charset="0"/>
                <a:ea typeface="MingLiU"/>
                <a:cs typeface="MingLiU"/>
              </a:rPr>
              <a:t>風在掌</a:t>
            </a:r>
            <a:r>
              <a:rPr lang="zh-TW" altLang="en-US" sz="6600" b="1" dirty="0" smtClean="0">
                <a:latin typeface="Arial Narrow" pitchFamily="34" charset="0"/>
              </a:rPr>
              <a:t>中</a:t>
            </a:r>
            <a:endParaRPr lang="en-US" altLang="zh-TW" sz="7200" b="1" dirty="0" smtClean="0">
              <a:latin typeface="Arial Narrow" pitchFamily="34" charset="0"/>
              <a:ea typeface="MingLiU"/>
              <a:cs typeface="MingLiU"/>
            </a:endParaRPr>
          </a:p>
          <a:p>
            <a:r>
              <a:rPr lang="en-US" sz="4000" b="1" dirty="0" smtClean="0">
                <a:latin typeface="Arial Narrow" pitchFamily="34" charset="0"/>
              </a:rPr>
              <a:t>Shi </a:t>
            </a:r>
            <a:r>
              <a:rPr lang="en-US" sz="4000" b="1" dirty="0">
                <a:latin typeface="Arial Narrow" pitchFamily="34" charset="0"/>
              </a:rPr>
              <a:t>shui </a:t>
            </a:r>
            <a:r>
              <a:rPr lang="en-US" sz="4000" b="1" dirty="0" smtClean="0">
                <a:latin typeface="Arial Narrow" pitchFamily="34" charset="0"/>
              </a:rPr>
              <a:t>ba wo </a:t>
            </a:r>
            <a:r>
              <a:rPr lang="en-US" sz="4000" b="1" dirty="0">
                <a:latin typeface="Arial Narrow" pitchFamily="34" charset="0"/>
              </a:rPr>
              <a:t>feng zai zhang zhong?</a:t>
            </a:r>
          </a:p>
          <a:p>
            <a:pPr>
              <a:spcAft>
                <a:spcPts val="0"/>
              </a:spcAft>
            </a:pPr>
            <a:endParaRPr lang="en-US" altLang="zh-TW" sz="8600" dirty="0" smtClean="0">
              <a:latin typeface="Arial Narrow" pitchFamily="34" charset="0"/>
              <a:ea typeface="MingLiU"/>
              <a:cs typeface="MingLiU"/>
            </a:endParaRPr>
          </a:p>
          <a:p>
            <a:pPr>
              <a:spcAft>
                <a:spcPts val="0"/>
              </a:spcAft>
            </a:pPr>
            <a:endParaRPr lang="en-US" sz="8600" dirty="0">
              <a:ea typeface="SimSun"/>
              <a:cs typeface="Times New Roman"/>
            </a:endParaRPr>
          </a:p>
          <a:p>
            <a:endParaRPr lang="en-US" sz="4800" b="1" dirty="0" smtClean="0">
              <a:solidFill>
                <a:schemeClr val="tx1"/>
              </a:solidFill>
              <a:latin typeface="Berlin Sans FB Demi" pitchFamily="34" charset="0"/>
              <a:cs typeface="Arial" pitchFamily="34" charset="0"/>
            </a:endParaRPr>
          </a:p>
          <a:p>
            <a:endParaRPr lang="en-US" sz="4800" b="1" dirty="0">
              <a:solidFill>
                <a:schemeClr val="tx1"/>
              </a:solidFill>
              <a:latin typeface="Berlin Sans FB Dem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31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936" y="302342"/>
            <a:ext cx="8229600" cy="6290187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4000" dirty="0" smtClean="0"/>
              <a:t>誰昇天又降下來？誰聚風在掌握中？誰包水在衣服裡？誰立定地的四極？</a:t>
            </a:r>
            <a:r>
              <a:rPr lang="zh-TW" altLang="en-US" sz="4000" dirty="0" smtClean="0">
                <a:solidFill>
                  <a:srgbClr val="FF0000"/>
                </a:solidFill>
              </a:rPr>
              <a:t>他名叫什麼？</a:t>
            </a:r>
            <a:r>
              <a:rPr lang="zh-TW" altLang="en-US" sz="4000" dirty="0">
                <a:solidFill>
                  <a:srgbClr val="FF0000"/>
                </a:solidFill>
              </a:rPr>
              <a:t>他兒子名叫什麼</a:t>
            </a:r>
            <a:r>
              <a:rPr lang="zh-TW" altLang="en-US" sz="4000" dirty="0" smtClean="0">
                <a:solidFill>
                  <a:srgbClr val="FF0000"/>
                </a:solidFill>
              </a:rPr>
              <a:t>？</a:t>
            </a:r>
            <a:endParaRPr lang="en-US" altLang="zh-TW" sz="4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sz="4000" dirty="0" smtClean="0"/>
              <a:t>你</a:t>
            </a:r>
            <a:r>
              <a:rPr lang="zh-TW" altLang="en-US" sz="4000" dirty="0"/>
              <a:t>知道嗎</a:t>
            </a:r>
            <a:r>
              <a:rPr lang="zh-TW" altLang="en-US" sz="4000" dirty="0" smtClean="0"/>
              <a:t>？</a:t>
            </a:r>
            <a:r>
              <a:rPr lang="zh-CN" altLang="en-US" sz="4000" dirty="0" smtClean="0"/>
              <a:t>箴言</a:t>
            </a:r>
            <a:r>
              <a:rPr lang="en-US" altLang="zh-CN" sz="4000" dirty="0" smtClean="0"/>
              <a:t>30</a:t>
            </a:r>
            <a:r>
              <a:rPr lang="zh-CN" altLang="en-US" sz="4000" dirty="0" smtClean="0"/>
              <a:t>：</a:t>
            </a:r>
            <a:r>
              <a:rPr lang="en-US" altLang="zh-CN" sz="4000" dirty="0" smtClean="0"/>
              <a:t>4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altLang="zh-TW" dirty="0" smtClean="0"/>
              <a:t>Joe</a:t>
            </a:r>
            <a:r>
              <a:rPr lang="zh-CN" altLang="en-US" dirty="0" smtClean="0"/>
              <a:t>珥</a:t>
            </a:r>
            <a:r>
              <a:rPr lang="en-US" altLang="zh-TW" dirty="0" smtClean="0"/>
              <a:t> 2:32  </a:t>
            </a:r>
            <a:r>
              <a:rPr lang="zh-TW" altLang="en-US" dirty="0" smtClean="0"/>
              <a:t>到那時候，凡求告</a:t>
            </a:r>
            <a:r>
              <a:rPr lang="en-US" altLang="zh-CN" b="1" dirty="0" smtClean="0">
                <a:solidFill>
                  <a:srgbClr val="FF0000"/>
                </a:solidFill>
              </a:rPr>
              <a:t>YHWH</a:t>
            </a:r>
            <a:r>
              <a:rPr lang="zh-CN" altLang="en-US" b="1" dirty="0" smtClean="0">
                <a:solidFill>
                  <a:srgbClr val="FF0000"/>
                </a:solidFill>
              </a:rPr>
              <a:t> （雅吾瓦</a:t>
            </a:r>
            <a:r>
              <a:rPr lang="en-US" altLang="zh-CN" b="1" dirty="0" smtClean="0">
                <a:solidFill>
                  <a:srgbClr val="FF0000"/>
                </a:solidFill>
              </a:rPr>
              <a:t>Yahuwah</a:t>
            </a:r>
            <a:r>
              <a:rPr lang="zh-CN" altLang="en-US" b="1" dirty="0" smtClean="0">
                <a:solidFill>
                  <a:srgbClr val="FF0000"/>
                </a:solidFill>
              </a:rPr>
              <a:t>）</a:t>
            </a:r>
            <a:r>
              <a:rPr lang="zh-TW" altLang="en-US" dirty="0" smtClean="0">
                <a:solidFill>
                  <a:srgbClr val="FF0000"/>
                </a:solidFill>
              </a:rPr>
              <a:t>名的就必得救</a:t>
            </a:r>
            <a:r>
              <a:rPr lang="zh-CN" altLang="en-US" dirty="0" smtClean="0">
                <a:solidFill>
                  <a:srgbClr val="FF0000"/>
                </a:solidFill>
              </a:rPr>
              <a:t>。</a:t>
            </a:r>
            <a:endParaRPr lang="en-US" altLang="zh-TW" dirty="0" smtClean="0"/>
          </a:p>
          <a:p>
            <a:r>
              <a:rPr lang="en-US" dirty="0"/>
              <a:t>Rom </a:t>
            </a:r>
            <a:r>
              <a:rPr lang="zh-TW" altLang="en-US" dirty="0"/>
              <a:t>羅</a:t>
            </a:r>
            <a:r>
              <a:rPr lang="en-US" dirty="0" smtClean="0"/>
              <a:t>10:13  </a:t>
            </a:r>
            <a:r>
              <a:rPr lang="zh-TW" altLang="en-US" dirty="0"/>
              <a:t>因為「凡求告</a:t>
            </a:r>
            <a:r>
              <a:rPr lang="zh-TW" altLang="en-US" dirty="0" smtClean="0"/>
              <a:t>主</a:t>
            </a:r>
            <a:r>
              <a:rPr lang="en-US" altLang="zh-CN" dirty="0" smtClean="0">
                <a:solidFill>
                  <a:srgbClr val="FF0000"/>
                </a:solidFill>
              </a:rPr>
              <a:t>YAH</a:t>
            </a:r>
            <a:r>
              <a:rPr lang="en-US" altLang="zh-CN" dirty="0" smtClean="0"/>
              <a:t>Ushua</a:t>
            </a:r>
            <a:r>
              <a:rPr lang="zh-CN" altLang="en-US" dirty="0" smtClean="0"/>
              <a:t> （雅吾</a:t>
            </a:r>
            <a:r>
              <a:rPr lang="zh-TW" altLang="en-US" dirty="0" smtClean="0"/>
              <a:t>贖瓦</a:t>
            </a:r>
            <a:r>
              <a:rPr lang="zh-CN" altLang="en-US" dirty="0" smtClean="0"/>
              <a:t>）</a:t>
            </a:r>
            <a:r>
              <a:rPr lang="zh-TW" altLang="en-US" dirty="0" smtClean="0"/>
              <a:t>名的，</a:t>
            </a:r>
            <a:r>
              <a:rPr lang="zh-TW" altLang="en-US" dirty="0"/>
              <a:t>就必得救。」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8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76672"/>
            <a:ext cx="777686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          </a:t>
            </a:r>
            <a:r>
              <a:rPr lang="en-US" altLang="zh-TW" sz="2800" dirty="0" smtClean="0"/>
              <a:t>"</a:t>
            </a:r>
            <a:r>
              <a:rPr lang="zh-TW" altLang="en-US" sz="2800" dirty="0"/>
              <a:t>回歸以色列家族 復原希伯來根</a:t>
            </a:r>
            <a:r>
              <a:rPr lang="zh-TW" altLang="en-US" sz="2800" dirty="0" smtClean="0"/>
              <a:t>源</a:t>
            </a:r>
            <a:r>
              <a:rPr lang="en-US" altLang="zh-TW" sz="2800" dirty="0" smtClean="0"/>
              <a:t>”</a:t>
            </a:r>
          </a:p>
          <a:p>
            <a:r>
              <a:rPr lang="zh-TW" altLang="en-US" sz="2800" dirty="0" smtClean="0"/>
              <a:t>                        中</a:t>
            </a:r>
            <a:r>
              <a:rPr lang="zh-TW" altLang="en-US" sz="2800" dirty="0"/>
              <a:t>文敬拜讚美系</a:t>
            </a:r>
            <a:r>
              <a:rPr lang="zh-TW" altLang="en-US" sz="2800" dirty="0" smtClean="0"/>
              <a:t>列</a:t>
            </a:r>
            <a:endParaRPr lang="zh-TW" altLang="en-US" sz="2800" dirty="0"/>
          </a:p>
          <a:p>
            <a:r>
              <a:rPr lang="zh-TW" altLang="en-US" sz="2800" dirty="0" smtClean="0"/>
              <a:t>     曲</a:t>
            </a:r>
            <a:r>
              <a:rPr lang="en-US" altLang="zh-TW" sz="2800" dirty="0"/>
              <a:t>: Tina </a:t>
            </a:r>
            <a:r>
              <a:rPr lang="en-US" altLang="zh-TW" sz="2800" dirty="0" smtClean="0"/>
              <a:t>AbiYah</a:t>
            </a:r>
            <a:r>
              <a:rPr lang="zh-TW" altLang="en-US" sz="2800" dirty="0" smtClean="0"/>
              <a:t>         詞</a:t>
            </a:r>
            <a:r>
              <a:rPr lang="en-US" altLang="zh-TW" sz="2800" dirty="0"/>
              <a:t>: </a:t>
            </a:r>
            <a:r>
              <a:rPr lang="zh-TW" altLang="en-US" sz="2800" dirty="0"/>
              <a:t>千玉 </a:t>
            </a:r>
            <a:r>
              <a:rPr lang="en-US" altLang="zh-TW" sz="2800" dirty="0"/>
              <a:t>( Yahn El</a:t>
            </a:r>
            <a:r>
              <a:rPr lang="en-US" altLang="zh-TW" sz="2800" dirty="0" smtClean="0"/>
              <a:t>)</a:t>
            </a:r>
          </a:p>
          <a:p>
            <a:endParaRPr lang="en-US" altLang="zh-TW" sz="2800" dirty="0" smtClean="0"/>
          </a:p>
          <a:p>
            <a:r>
              <a:rPr lang="zh-TW" altLang="en-US" sz="2800" dirty="0" smtClean="0"/>
              <a:t>有</a:t>
            </a:r>
            <a:r>
              <a:rPr lang="zh-TW" altLang="en-US" sz="2800" dirty="0"/>
              <a:t>版權，歡迎個人或團體自由使用並知會我</a:t>
            </a:r>
            <a:r>
              <a:rPr lang="zh-TW" altLang="en-US" sz="2800" dirty="0" smtClean="0"/>
              <a:t>們</a:t>
            </a:r>
            <a:r>
              <a:rPr lang="zh-TW" altLang="en-US" sz="2800" dirty="0"/>
              <a:t/>
            </a:r>
            <a:br>
              <a:rPr lang="zh-TW" altLang="en-US" sz="2800" dirty="0"/>
            </a:br>
            <a:endParaRPr lang="zh-TW" altLang="en-US" sz="2800" dirty="0"/>
          </a:p>
          <a:p>
            <a:r>
              <a:rPr lang="en-US" altLang="zh-TW" sz="2800" dirty="0" smtClean="0"/>
              <a:t>www.YahArise.com</a:t>
            </a:r>
            <a:endParaRPr lang="zh-TW" altLang="en-US" sz="2800" dirty="0"/>
          </a:p>
          <a:p>
            <a:r>
              <a:rPr lang="en-US" altLang="zh-TW" sz="2800" dirty="0" smtClean="0">
                <a:hlinkClick r:id="rId2"/>
              </a:rPr>
              <a:t>YahnEl2012@gmail.com</a:t>
            </a:r>
            <a:endParaRPr lang="en-US" altLang="zh-TW" sz="2800" dirty="0" smtClean="0"/>
          </a:p>
          <a:p>
            <a:endParaRPr lang="en-US" altLang="zh-TW" sz="2800" dirty="0" smtClean="0"/>
          </a:p>
          <a:p>
            <a:endParaRPr lang="en-US" altLang="zh-TW" sz="2800" dirty="0"/>
          </a:p>
          <a:p>
            <a:r>
              <a:rPr lang="en-US" sz="2400" dirty="0"/>
              <a:t>Yah's Praises in Chinese : </a:t>
            </a:r>
          </a:p>
          <a:p>
            <a:r>
              <a:rPr lang="en-US" sz="2400" dirty="0"/>
              <a:t>Returning to the house of Yisrael, </a:t>
            </a:r>
            <a:endParaRPr lang="en-US" sz="2400" dirty="0" smtClean="0"/>
          </a:p>
          <a:p>
            <a:r>
              <a:rPr lang="en-US" sz="2400" dirty="0" smtClean="0"/>
              <a:t>Restoring </a:t>
            </a:r>
            <a:r>
              <a:rPr lang="en-US" sz="2400" dirty="0"/>
              <a:t>the Hebraic root of Yah's reign </a:t>
            </a:r>
            <a:r>
              <a:rPr lang="en-US" dirty="0"/>
              <a:t> </a:t>
            </a:r>
          </a:p>
          <a:p>
            <a:endParaRPr lang="zh-TW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743200"/>
            <a:ext cx="3181871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8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418" y="-55418"/>
            <a:ext cx="9199418" cy="6913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513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052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0"/>
            <a:ext cx="9213273" cy="6899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55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dirty="0"/>
              <a:t>是</a:t>
            </a:r>
            <a:r>
              <a:rPr lang="zh-TW" altLang="en-US" sz="6000" dirty="0"/>
              <a:t>誰</a:t>
            </a:r>
            <a:r>
              <a:rPr lang="zh-TW" altLang="en-US" sz="6000" dirty="0" smtClean="0"/>
              <a:t>包</a:t>
            </a:r>
            <a:r>
              <a:rPr lang="zh-CN" altLang="en-US" sz="6000" dirty="0" smtClean="0"/>
              <a:t>裹</a:t>
            </a:r>
            <a:r>
              <a:rPr lang="zh-TW" altLang="en-US" sz="6000" dirty="0" smtClean="0"/>
              <a:t>水</a:t>
            </a:r>
            <a:r>
              <a:rPr lang="zh-TW" altLang="en-US" sz="6000" dirty="0"/>
              <a:t>在</a:t>
            </a:r>
            <a:r>
              <a:rPr lang="zh-TW" altLang="en-US" sz="6000" dirty="0" smtClean="0"/>
              <a:t>衣</a:t>
            </a:r>
            <a:r>
              <a:rPr lang="zh-CN" altLang="en-US" sz="6000" dirty="0"/>
              <a:t>裙</a:t>
            </a:r>
            <a:r>
              <a:rPr lang="zh-TW" altLang="en-US" sz="6000" dirty="0" smtClean="0"/>
              <a:t>裡</a:t>
            </a:r>
            <a:endParaRPr lang="en-US" altLang="zh-TW" sz="6000" dirty="0" smtClean="0"/>
          </a:p>
          <a:p>
            <a:pPr marL="0" indent="0" algn="ctr">
              <a:buNone/>
            </a:pPr>
            <a:r>
              <a:rPr lang="en-US" sz="3600" dirty="0"/>
              <a:t>Shi shui bao </a:t>
            </a:r>
            <a:r>
              <a:rPr lang="en-US" sz="3600" dirty="0" smtClean="0"/>
              <a:t>guo shui </a:t>
            </a:r>
            <a:r>
              <a:rPr lang="en-US" sz="3600" dirty="0"/>
              <a:t>zai yi </a:t>
            </a:r>
            <a:r>
              <a:rPr lang="en-US" sz="3600" dirty="0" smtClean="0"/>
              <a:t>qun li</a:t>
            </a:r>
          </a:p>
          <a:p>
            <a:pPr marL="0" indent="0" algn="ctr">
              <a:buNone/>
            </a:pPr>
            <a:endParaRPr lang="en-US" sz="3600" dirty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6000" dirty="0"/>
              <a:t>是</a:t>
            </a:r>
            <a:r>
              <a:rPr lang="zh-TW" altLang="en-US" sz="6000" dirty="0"/>
              <a:t>誰立定地的四</a:t>
            </a:r>
            <a:r>
              <a:rPr lang="zh-TW" altLang="en-US" sz="6000" dirty="0" smtClean="0"/>
              <a:t>極</a:t>
            </a:r>
            <a:endParaRPr lang="en-US" altLang="zh-TW" sz="6000" dirty="0" smtClean="0"/>
          </a:p>
          <a:p>
            <a:pPr marL="0" indent="0" algn="ctr">
              <a:buNone/>
            </a:pPr>
            <a:r>
              <a:rPr lang="en-US" sz="3600" dirty="0"/>
              <a:t>Shi shui li ding di di si ji</a:t>
            </a:r>
            <a:endParaRPr lang="en-US" sz="36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34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8229600" cy="54102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TW" altLang="en-US" sz="5400" dirty="0"/>
              <a:t>祂</a:t>
            </a:r>
            <a:r>
              <a:rPr lang="zh-TW" altLang="en-US" sz="5400" dirty="0" smtClean="0"/>
              <a:t>名什麼</a:t>
            </a:r>
            <a:endParaRPr lang="en-US" altLang="zh-TW" sz="5400" dirty="0" smtClean="0"/>
          </a:p>
          <a:p>
            <a:pPr marL="0" indent="0" algn="ctr">
              <a:buNone/>
            </a:pPr>
            <a:r>
              <a:rPr lang="en-US" sz="3600" dirty="0"/>
              <a:t>Ta ming sh </a:t>
            </a:r>
            <a:r>
              <a:rPr lang="en-US" sz="3600" dirty="0" smtClean="0"/>
              <a:t>me</a:t>
            </a:r>
            <a:endParaRPr lang="en-US" sz="3600" dirty="0"/>
          </a:p>
          <a:p>
            <a:pPr marL="0" indent="0" algn="ctr">
              <a:buNone/>
            </a:pPr>
            <a:r>
              <a:rPr lang="zh-TW" altLang="en-US" sz="6000" dirty="0" smtClean="0"/>
              <a:t>祂兒子名</a:t>
            </a:r>
            <a:r>
              <a:rPr lang="en-US" sz="6000" dirty="0" smtClean="0"/>
              <a:t>啥</a:t>
            </a:r>
          </a:p>
          <a:p>
            <a:pPr marL="0" indent="0" algn="ctr">
              <a:buNone/>
            </a:pPr>
            <a:r>
              <a:rPr lang="en-US" sz="4000" dirty="0"/>
              <a:t>ta er zi ming </a:t>
            </a:r>
            <a:r>
              <a:rPr lang="en-US" sz="4000" dirty="0" smtClean="0"/>
              <a:t>sha</a:t>
            </a:r>
          </a:p>
          <a:p>
            <a:pPr marL="0" indent="0" algn="ctr">
              <a:buNone/>
            </a:pPr>
            <a:r>
              <a:rPr lang="zh-CN" altLang="en-US" sz="6000" dirty="0"/>
              <a:t>若</a:t>
            </a:r>
            <a:r>
              <a:rPr lang="en-US" sz="6000" dirty="0" smtClean="0"/>
              <a:t>你知道</a:t>
            </a:r>
            <a:endParaRPr lang="en-US" sz="6000" dirty="0">
              <a:latin typeface="Rockwell Extra Bold" pitchFamily="18" charset="0"/>
              <a:cs typeface="Aharoni" pitchFamily="2" charset="-79"/>
            </a:endParaRPr>
          </a:p>
          <a:p>
            <a:pPr marL="0" indent="0" algn="ctr">
              <a:buNone/>
            </a:pPr>
            <a:r>
              <a:rPr lang="en-US" sz="4000" dirty="0"/>
              <a:t>r</a:t>
            </a:r>
            <a:r>
              <a:rPr lang="en-US" sz="4000" dirty="0" smtClean="0"/>
              <a:t>uo ni </a:t>
            </a:r>
            <a:r>
              <a:rPr lang="en-US" sz="4000" dirty="0"/>
              <a:t>zhi dao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215310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968" y="58994"/>
            <a:ext cx="8229600" cy="657040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dirty="0" smtClean="0">
                <a:latin typeface="Rockwell Extra Bold" pitchFamily="18" charset="0"/>
              </a:rPr>
              <a:t>YAHUWAH</a:t>
            </a:r>
            <a:r>
              <a:rPr lang="en-US" sz="5400" dirty="0"/>
              <a:t> </a:t>
            </a:r>
            <a:r>
              <a:rPr lang="zh-CN" altLang="en-US" sz="5400" dirty="0" smtClean="0"/>
              <a:t>（雅吾瓦</a:t>
            </a:r>
            <a:r>
              <a:rPr lang="zh-CN" altLang="en-US" sz="5400" dirty="0" smtClean="0"/>
              <a:t>）</a:t>
            </a:r>
            <a:r>
              <a:rPr lang="zh-TW" altLang="en-US" sz="5400" dirty="0" smtClean="0"/>
              <a:t>聖父名</a:t>
            </a:r>
            <a:r>
              <a:rPr lang="zh-CN" altLang="en-US" sz="5400" dirty="0" smtClean="0"/>
              <a:t>  </a:t>
            </a:r>
            <a:r>
              <a:rPr lang="en-US" sz="3600" b="1" dirty="0" smtClean="0"/>
              <a:t>Yahuwah,  </a:t>
            </a:r>
            <a:r>
              <a:rPr lang="en-US" sz="3600" b="1" dirty="0"/>
              <a:t>sheng  fu  </a:t>
            </a:r>
            <a:r>
              <a:rPr lang="en-US" sz="3600" b="1" dirty="0" smtClean="0"/>
              <a:t>ming</a:t>
            </a:r>
          </a:p>
          <a:p>
            <a:pPr marL="0" indent="0" algn="ctr">
              <a:buNone/>
            </a:pPr>
            <a:endParaRPr lang="en-US" sz="3600" b="1" dirty="0" smtClean="0"/>
          </a:p>
          <a:p>
            <a:pPr marL="0" indent="0" algn="ctr">
              <a:buNone/>
            </a:pPr>
            <a:r>
              <a:rPr lang="en-US" sz="6000" dirty="0" smtClean="0"/>
              <a:t>祂是我</a:t>
            </a:r>
            <a:r>
              <a:rPr lang="zh-TW" altLang="en-US" sz="6000" dirty="0" smtClean="0"/>
              <a:t> </a:t>
            </a:r>
            <a:r>
              <a:rPr lang="en-US" sz="6000" dirty="0" smtClean="0"/>
              <a:t>A</a:t>
            </a:r>
            <a:r>
              <a:rPr lang="zh-TW" altLang="en-US" sz="6000" dirty="0" smtClean="0"/>
              <a:t> </a:t>
            </a:r>
            <a:r>
              <a:rPr lang="en-US" sz="6000" dirty="0" smtClean="0"/>
              <a:t>LOHY</a:t>
            </a:r>
            <a:r>
              <a:rPr lang="en-US" altLang="zh-CN" sz="6000" dirty="0" smtClean="0"/>
              <a:t>M</a:t>
            </a:r>
            <a:r>
              <a:rPr lang="zh-CN" altLang="en-US" sz="3600" dirty="0" smtClean="0"/>
              <a:t>（</a:t>
            </a:r>
            <a:r>
              <a:rPr lang="zh-TW" altLang="en-US" sz="3600" dirty="0" smtClean="0"/>
              <a:t>愛羅</a:t>
            </a:r>
            <a:r>
              <a:rPr lang="zh-CN" altLang="en-US" sz="3600" dirty="0" smtClean="0"/>
              <a:t>欣</a:t>
            </a:r>
            <a:r>
              <a:rPr lang="zh-CN" altLang="en-US" sz="3600" dirty="0" smtClean="0"/>
              <a:t>）</a:t>
            </a:r>
            <a:endParaRPr lang="en-US" sz="3600" dirty="0" smtClean="0"/>
          </a:p>
          <a:p>
            <a:pPr marL="0" indent="0" algn="ctr">
              <a:buNone/>
            </a:pPr>
            <a:r>
              <a:rPr lang="en-US" sz="4000" dirty="0"/>
              <a:t>ta shi wo </a:t>
            </a:r>
            <a:r>
              <a:rPr lang="en-US" sz="4000" dirty="0" smtClean="0"/>
              <a:t>ALOHYM</a:t>
            </a:r>
            <a:r>
              <a:rPr lang="zh-CN" altLang="en-US" sz="4000" dirty="0" smtClean="0"/>
              <a:t> </a:t>
            </a:r>
            <a:endParaRPr lang="en-US" altLang="zh-CN" sz="4000" dirty="0" smtClean="0"/>
          </a:p>
          <a:p>
            <a:pPr marL="0" indent="0" algn="ctr">
              <a:buNone/>
            </a:pPr>
            <a:endParaRPr lang="en-US" altLang="zh-CN" sz="4000" dirty="0"/>
          </a:p>
          <a:p>
            <a:pPr marL="0" indent="0" algn="ctr">
              <a:buNone/>
            </a:pPr>
            <a:r>
              <a:rPr lang="zh-CN" altLang="en-US" dirty="0" smtClean="0"/>
              <a:t>（</a:t>
            </a:r>
            <a:r>
              <a:rPr lang="en-US" altLang="zh-CN" dirty="0" smtClean="0"/>
              <a:t>Alohym</a:t>
            </a:r>
            <a:r>
              <a:rPr lang="zh-CN" altLang="en-US" dirty="0" smtClean="0"/>
              <a:t>爱罗欣</a:t>
            </a:r>
            <a:r>
              <a:rPr lang="en-US" altLang="zh-CN" dirty="0" smtClean="0"/>
              <a:t>=</a:t>
            </a:r>
            <a:r>
              <a:rPr lang="zh-CN" altLang="en-US" dirty="0" smtClean="0"/>
              <a:t>古希伯来语：全</a:t>
            </a:r>
            <a:r>
              <a:rPr lang="zh-CN" altLang="en-US" dirty="0"/>
              <a:t>能创造主</a:t>
            </a:r>
            <a:r>
              <a:rPr lang="zh-CN" altLang="en-US" dirty="0" smtClean="0"/>
              <a:t>）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2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1"/>
            <a:ext cx="8229600" cy="6629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latin typeface="Arial Black" pitchFamily="34" charset="0"/>
              </a:rPr>
              <a:t>YAHUSHUA （</a:t>
            </a:r>
            <a:r>
              <a:rPr lang="zh-TW" altLang="en-US" sz="5400" dirty="0">
                <a:latin typeface="Arial Black" pitchFamily="34" charset="0"/>
              </a:rPr>
              <a:t>雅</a:t>
            </a:r>
            <a:r>
              <a:rPr lang="zh-TW" altLang="en-US" sz="5400" dirty="0" smtClean="0">
                <a:latin typeface="Arial Black" pitchFamily="34" charset="0"/>
              </a:rPr>
              <a:t>吾贖瓦）</a:t>
            </a:r>
            <a:endParaRPr lang="zh-TW" altLang="en-US" sz="5400" dirty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zh-TW" altLang="en-US" sz="5400" dirty="0" smtClean="0">
                <a:latin typeface="Arial Black" pitchFamily="34" charset="0"/>
              </a:rPr>
              <a:t>聖子聖名 </a:t>
            </a:r>
            <a:endParaRPr lang="zh-TW" altLang="en-US" sz="5400" dirty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3500" dirty="0">
                <a:latin typeface="Arial Black" pitchFamily="34" charset="0"/>
              </a:rPr>
              <a:t>YAHUSHUA sheng zi sheng </a:t>
            </a:r>
            <a:r>
              <a:rPr lang="en-US" sz="3500" dirty="0" smtClean="0">
                <a:latin typeface="Arial Black" pitchFamily="34" charset="0"/>
              </a:rPr>
              <a:t>ming</a:t>
            </a:r>
            <a:endParaRPr lang="en-US" sz="3500" dirty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zh-TW" altLang="en-US" sz="5400" dirty="0">
                <a:latin typeface="Arial Black" pitchFamily="34" charset="0"/>
              </a:rPr>
              <a:t>祂是</a:t>
            </a:r>
            <a:r>
              <a:rPr lang="zh-TW" altLang="en-US" sz="5400" dirty="0" smtClean="0">
                <a:latin typeface="Arial Black" pitchFamily="34" charset="0"/>
              </a:rPr>
              <a:t>我彌賽亞 </a:t>
            </a:r>
            <a:endParaRPr lang="en-US" altLang="zh-TW" sz="5400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Arial Black" pitchFamily="34" charset="0"/>
              </a:rPr>
              <a:t>Ta </a:t>
            </a:r>
            <a:r>
              <a:rPr lang="en-US" dirty="0">
                <a:latin typeface="Arial Black" pitchFamily="34" charset="0"/>
              </a:rPr>
              <a:t>shi wo MESSIAH</a:t>
            </a:r>
          </a:p>
          <a:p>
            <a:pPr marL="0" indent="0" algn="ctr">
              <a:buNone/>
            </a:pPr>
            <a:endParaRPr lang="en-US" sz="5400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5400" dirty="0" smtClean="0">
                <a:latin typeface="Arial Black" pitchFamily="34" charset="0"/>
              </a:rPr>
              <a:t>Bridge:</a:t>
            </a:r>
            <a:endParaRPr lang="en-US" sz="5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16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4008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5400" dirty="0" smtClean="0">
                <a:solidFill>
                  <a:srgbClr val="FF0000"/>
                </a:solidFill>
                <a:latin typeface="Arial Black" pitchFamily="34" charset="0"/>
              </a:rPr>
              <a:t>Y</a:t>
            </a:r>
            <a:r>
              <a:rPr lang="en-US" sz="5400" dirty="0" smtClean="0">
                <a:latin typeface="Arial Black" pitchFamily="34" charset="0"/>
              </a:rPr>
              <a:t>od</a:t>
            </a:r>
            <a:r>
              <a:rPr lang="zh-CN" altLang="en-US" sz="5400" dirty="0" smtClean="0">
                <a:latin typeface="Arial Black" pitchFamily="34" charset="0"/>
              </a:rPr>
              <a:t>唷</a:t>
            </a:r>
            <a:r>
              <a:rPr lang="en-US" sz="5400" dirty="0" smtClean="0">
                <a:latin typeface="Arial Black" pitchFamily="34" charset="0"/>
              </a:rPr>
              <a:t> </a:t>
            </a:r>
            <a:r>
              <a:rPr lang="en-US" sz="5400" dirty="0" smtClean="0">
                <a:solidFill>
                  <a:srgbClr val="FF0000"/>
                </a:solidFill>
                <a:latin typeface="Arial Black" pitchFamily="34" charset="0"/>
              </a:rPr>
              <a:t>H</a:t>
            </a:r>
            <a:r>
              <a:rPr lang="en-US" sz="5400" dirty="0" smtClean="0">
                <a:latin typeface="Arial Black" pitchFamily="34" charset="0"/>
              </a:rPr>
              <a:t>ay</a:t>
            </a:r>
            <a:r>
              <a:rPr lang="zh-CN" altLang="en-US" sz="5400" dirty="0" smtClean="0">
                <a:latin typeface="Arial Black" pitchFamily="34" charset="0"/>
              </a:rPr>
              <a:t>嘿</a:t>
            </a:r>
            <a:r>
              <a:rPr lang="en-US" sz="5400" dirty="0" smtClean="0">
                <a:latin typeface="Arial Black" pitchFamily="34" charset="0"/>
              </a:rPr>
              <a:t> </a:t>
            </a:r>
            <a:r>
              <a:rPr lang="en-US" sz="5400" dirty="0" smtClean="0">
                <a:solidFill>
                  <a:srgbClr val="FF0000"/>
                </a:solidFill>
                <a:latin typeface="Arial Black" pitchFamily="34" charset="0"/>
              </a:rPr>
              <a:t>W</a:t>
            </a:r>
            <a:r>
              <a:rPr lang="en-US" sz="5400" dirty="0" smtClean="0">
                <a:latin typeface="Arial Black" pitchFamily="34" charset="0"/>
              </a:rPr>
              <a:t>a</a:t>
            </a:r>
            <a:r>
              <a:rPr lang="zh-CN" altLang="en-US" sz="5400" dirty="0" smtClean="0">
                <a:latin typeface="Arial Black" pitchFamily="34" charset="0"/>
              </a:rPr>
              <a:t>喔</a:t>
            </a:r>
            <a:r>
              <a:rPr lang="en-US" sz="5400" dirty="0" smtClean="0">
                <a:latin typeface="Arial Black" pitchFamily="34" charset="0"/>
              </a:rPr>
              <a:t> </a:t>
            </a:r>
            <a:r>
              <a:rPr lang="en-US" sz="5400" dirty="0" smtClean="0">
                <a:solidFill>
                  <a:srgbClr val="FF0000"/>
                </a:solidFill>
                <a:latin typeface="Arial Black" pitchFamily="34" charset="0"/>
              </a:rPr>
              <a:t>H</a:t>
            </a:r>
            <a:r>
              <a:rPr lang="en-US" sz="5400" dirty="0" smtClean="0">
                <a:latin typeface="Arial Black" pitchFamily="34" charset="0"/>
              </a:rPr>
              <a:t>ay</a:t>
            </a:r>
            <a:r>
              <a:rPr lang="zh-CN" altLang="en-US" sz="5400" dirty="0" smtClean="0">
                <a:latin typeface="Arial Black" pitchFamily="34" charset="0"/>
              </a:rPr>
              <a:t>嘿  </a:t>
            </a:r>
            <a:r>
              <a:rPr lang="en-US" sz="5400" dirty="0" smtClean="0">
                <a:latin typeface="Arial Black" pitchFamily="34" charset="0"/>
              </a:rPr>
              <a:t>(2x)</a:t>
            </a:r>
          </a:p>
          <a:p>
            <a:pPr marL="0" indent="0" algn="ctr">
              <a:buNone/>
            </a:pPr>
            <a:r>
              <a:rPr lang="en-US" sz="5400" dirty="0" smtClean="0">
                <a:solidFill>
                  <a:srgbClr val="FF0000"/>
                </a:solidFill>
                <a:latin typeface="Arial Black" pitchFamily="34" charset="0"/>
              </a:rPr>
              <a:t>Y</a:t>
            </a:r>
            <a:r>
              <a:rPr lang="en-US" sz="5400" dirty="0" smtClean="0">
                <a:latin typeface="Arial Black" pitchFamily="34" charset="0"/>
              </a:rPr>
              <a:t>a</a:t>
            </a:r>
            <a:r>
              <a:rPr lang="en-US" sz="5400" dirty="0" smtClean="0">
                <a:solidFill>
                  <a:srgbClr val="FF0000"/>
                </a:solidFill>
                <a:latin typeface="Arial Black" pitchFamily="34" charset="0"/>
              </a:rPr>
              <a:t>H</a:t>
            </a:r>
            <a:r>
              <a:rPr lang="en-US" sz="5400" dirty="0" smtClean="0">
                <a:latin typeface="Arial Black" pitchFamily="34" charset="0"/>
              </a:rPr>
              <a:t>u</a:t>
            </a:r>
            <a:r>
              <a:rPr lang="en-US" sz="5400" dirty="0" smtClean="0">
                <a:solidFill>
                  <a:srgbClr val="FF0000"/>
                </a:solidFill>
                <a:latin typeface="Arial Black" pitchFamily="34" charset="0"/>
              </a:rPr>
              <a:t>W</a:t>
            </a:r>
            <a:r>
              <a:rPr lang="en-US" sz="5400" dirty="0" smtClean="0">
                <a:latin typeface="Arial Black" pitchFamily="34" charset="0"/>
              </a:rPr>
              <a:t>a</a:t>
            </a:r>
            <a:r>
              <a:rPr lang="en-US" sz="5400" dirty="0" smtClean="0">
                <a:solidFill>
                  <a:srgbClr val="FF0000"/>
                </a:solidFill>
                <a:latin typeface="Arial Black" pitchFamily="34" charset="0"/>
              </a:rPr>
              <a:t>H</a:t>
            </a:r>
            <a:r>
              <a:rPr lang="zh-CN" altLang="en-US" sz="5400" dirty="0" smtClean="0">
                <a:latin typeface="Arial Black" pitchFamily="34" charset="0"/>
              </a:rPr>
              <a:t>（</a:t>
            </a:r>
            <a:r>
              <a:rPr lang="zh-CN" altLang="en-US" sz="5400" dirty="0" smtClean="0">
                <a:solidFill>
                  <a:srgbClr val="FF0000"/>
                </a:solidFill>
                <a:latin typeface="Arial Black" pitchFamily="34" charset="0"/>
              </a:rPr>
              <a:t>雅</a:t>
            </a:r>
            <a:r>
              <a:rPr lang="zh-CN" altLang="en-US" sz="5400" dirty="0" smtClean="0">
                <a:latin typeface="Arial Black" pitchFamily="34" charset="0"/>
              </a:rPr>
              <a:t>吾瓦）</a:t>
            </a:r>
            <a:endParaRPr lang="en-US" sz="5400" dirty="0" smtClean="0">
              <a:latin typeface="Arial Black" pitchFamily="34" charset="0"/>
            </a:endParaRPr>
          </a:p>
          <a:p>
            <a:pPr marL="0" indent="0" algn="ctr">
              <a:buNone/>
            </a:pPr>
            <a:endParaRPr lang="en-US" sz="5400" dirty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5400" dirty="0" smtClean="0">
                <a:solidFill>
                  <a:srgbClr val="FF0000"/>
                </a:solidFill>
                <a:latin typeface="Arial Black" pitchFamily="34" charset="0"/>
              </a:rPr>
              <a:t>Y</a:t>
            </a:r>
            <a:r>
              <a:rPr lang="en-US" sz="5400" dirty="0" smtClean="0">
                <a:latin typeface="Arial Black" pitchFamily="34" charset="0"/>
              </a:rPr>
              <a:t>od</a:t>
            </a:r>
            <a:r>
              <a:rPr lang="zh-CN" altLang="en-US" sz="5400" dirty="0" smtClean="0">
                <a:latin typeface="Arial Black" pitchFamily="34" charset="0"/>
              </a:rPr>
              <a:t>唷</a:t>
            </a:r>
            <a:r>
              <a:rPr lang="en-US" sz="5400" dirty="0" smtClean="0">
                <a:latin typeface="Arial Black" pitchFamily="34" charset="0"/>
              </a:rPr>
              <a:t> </a:t>
            </a:r>
            <a:r>
              <a:rPr lang="en-US" sz="5400" dirty="0" smtClean="0">
                <a:solidFill>
                  <a:srgbClr val="FF0000"/>
                </a:solidFill>
                <a:latin typeface="Arial Black" pitchFamily="34" charset="0"/>
              </a:rPr>
              <a:t>H</a:t>
            </a:r>
            <a:r>
              <a:rPr lang="en-US" sz="5400" dirty="0" smtClean="0">
                <a:latin typeface="Arial Black" pitchFamily="34" charset="0"/>
              </a:rPr>
              <a:t>ay</a:t>
            </a:r>
            <a:r>
              <a:rPr lang="zh-CN" altLang="en-US" sz="5400" dirty="0" smtClean="0">
                <a:latin typeface="Arial Black" pitchFamily="34" charset="0"/>
              </a:rPr>
              <a:t>嘿</a:t>
            </a:r>
            <a:r>
              <a:rPr lang="en-US" sz="5400" dirty="0" smtClean="0">
                <a:latin typeface="Arial Black" pitchFamily="34" charset="0"/>
              </a:rPr>
              <a:t> </a:t>
            </a:r>
            <a:r>
              <a:rPr lang="en-US" sz="5400" dirty="0" smtClean="0">
                <a:solidFill>
                  <a:srgbClr val="FF0000"/>
                </a:solidFill>
                <a:latin typeface="Arial Black" pitchFamily="34" charset="0"/>
              </a:rPr>
              <a:t>W</a:t>
            </a:r>
            <a:r>
              <a:rPr lang="en-US" sz="5400" dirty="0" smtClean="0">
                <a:latin typeface="Arial Black" pitchFamily="34" charset="0"/>
              </a:rPr>
              <a:t>a</a:t>
            </a:r>
            <a:r>
              <a:rPr lang="zh-CN" altLang="en-US" sz="5400" dirty="0">
                <a:latin typeface="Arial Black" pitchFamily="34" charset="0"/>
              </a:rPr>
              <a:t>喔</a:t>
            </a:r>
            <a:r>
              <a:rPr lang="en-US" sz="5400" dirty="0" smtClean="0">
                <a:latin typeface="Arial Black" pitchFamily="34" charset="0"/>
              </a:rPr>
              <a:t> </a:t>
            </a:r>
            <a:r>
              <a:rPr lang="en-US" sz="5400" dirty="0" smtClean="0">
                <a:solidFill>
                  <a:srgbClr val="FF0000"/>
                </a:solidFill>
                <a:latin typeface="Arial Black" pitchFamily="34" charset="0"/>
              </a:rPr>
              <a:t>S</a:t>
            </a:r>
            <a:r>
              <a:rPr lang="en-US" sz="5400" dirty="0" smtClean="0">
                <a:latin typeface="Arial Black" pitchFamily="34" charset="0"/>
              </a:rPr>
              <a:t>hin</a:t>
            </a:r>
            <a:r>
              <a:rPr lang="zh-CN" altLang="en-US" sz="5400" dirty="0" smtClean="0">
                <a:latin typeface="Arial Black" pitchFamily="34" charset="0"/>
              </a:rPr>
              <a:t>辛</a:t>
            </a:r>
            <a:r>
              <a:rPr lang="en-US" sz="5400" dirty="0" smtClean="0">
                <a:latin typeface="Arial Black" pitchFamily="34" charset="0"/>
              </a:rPr>
              <a:t> </a:t>
            </a:r>
            <a:r>
              <a:rPr lang="en-US" sz="5400" dirty="0" smtClean="0">
                <a:solidFill>
                  <a:srgbClr val="FF0000"/>
                </a:solidFill>
                <a:latin typeface="Arial Black" pitchFamily="34" charset="0"/>
              </a:rPr>
              <a:t>A</a:t>
            </a:r>
            <a:r>
              <a:rPr lang="en-US" sz="5400" dirty="0" smtClean="0">
                <a:latin typeface="Arial Black" pitchFamily="34" charset="0"/>
              </a:rPr>
              <a:t>yin </a:t>
            </a:r>
            <a:r>
              <a:rPr lang="zh-CN" altLang="en-US" sz="5400" dirty="0" smtClean="0">
                <a:latin typeface="Arial Black" pitchFamily="34" charset="0"/>
              </a:rPr>
              <a:t>阿音</a:t>
            </a:r>
            <a:r>
              <a:rPr lang="en-US" sz="5400" dirty="0" smtClean="0">
                <a:latin typeface="Arial Black" pitchFamily="34" charset="0"/>
              </a:rPr>
              <a:t>( 2x )</a:t>
            </a:r>
          </a:p>
          <a:p>
            <a:pPr marL="0" indent="0" algn="ctr">
              <a:buNone/>
            </a:pPr>
            <a:r>
              <a:rPr lang="en-US" sz="5400" dirty="0" smtClean="0">
                <a:latin typeface="Arial Black" pitchFamily="34" charset="0"/>
              </a:rPr>
              <a:t> </a:t>
            </a:r>
            <a:r>
              <a:rPr lang="en-US" sz="5400" dirty="0" smtClean="0">
                <a:solidFill>
                  <a:srgbClr val="FF0000"/>
                </a:solidFill>
                <a:latin typeface="Arial Black" pitchFamily="34" charset="0"/>
              </a:rPr>
              <a:t>Y</a:t>
            </a:r>
            <a:r>
              <a:rPr lang="en-US" sz="5400" dirty="0" smtClean="0">
                <a:latin typeface="Arial Black" pitchFamily="34" charset="0"/>
              </a:rPr>
              <a:t>ah</a:t>
            </a:r>
            <a:r>
              <a:rPr lang="en-US" sz="5400" dirty="0" smtClean="0">
                <a:solidFill>
                  <a:srgbClr val="FF0000"/>
                </a:solidFill>
                <a:latin typeface="Arial Black" pitchFamily="34" charset="0"/>
              </a:rPr>
              <a:t>us</a:t>
            </a:r>
            <a:r>
              <a:rPr lang="en-US" sz="5400" dirty="0" smtClean="0">
                <a:latin typeface="Arial Black" pitchFamily="34" charset="0"/>
              </a:rPr>
              <a:t>h</a:t>
            </a:r>
            <a:r>
              <a:rPr lang="en-US" altLang="zh-CN" sz="5400" dirty="0">
                <a:latin typeface="Arial Black" pitchFamily="34" charset="0"/>
              </a:rPr>
              <a:t>u</a:t>
            </a:r>
            <a:r>
              <a:rPr lang="en-US" sz="5400" dirty="0" smtClean="0">
                <a:solidFill>
                  <a:srgbClr val="FF0000"/>
                </a:solidFill>
                <a:latin typeface="Arial Black" pitchFamily="34" charset="0"/>
              </a:rPr>
              <a:t>a</a:t>
            </a:r>
            <a:r>
              <a:rPr lang="zh-CN" altLang="en-US" sz="5400" dirty="0" smtClean="0">
                <a:latin typeface="Arial Black" pitchFamily="34" charset="0"/>
              </a:rPr>
              <a:t> （</a:t>
            </a:r>
            <a:r>
              <a:rPr lang="zh-CN" altLang="en-US" sz="5400" dirty="0" smtClean="0">
                <a:solidFill>
                  <a:srgbClr val="FF0000"/>
                </a:solidFill>
                <a:latin typeface="Arial Black" pitchFamily="34" charset="0"/>
              </a:rPr>
              <a:t>雅</a:t>
            </a:r>
            <a:r>
              <a:rPr lang="zh-CN" altLang="en-US" sz="5400" dirty="0" smtClean="0">
                <a:latin typeface="Arial Black" pitchFamily="34" charset="0"/>
              </a:rPr>
              <a:t>吾</a:t>
            </a:r>
            <a:r>
              <a:rPr lang="zh-TW" altLang="en-US" sz="5400" dirty="0" smtClean="0">
                <a:latin typeface="Arial Black" pitchFamily="34" charset="0"/>
              </a:rPr>
              <a:t>贖瓦</a:t>
            </a:r>
            <a:r>
              <a:rPr lang="zh-CN" altLang="en-US" sz="5400" dirty="0" smtClean="0">
                <a:latin typeface="Arial Black" pitchFamily="34" charset="0"/>
              </a:rPr>
              <a:t>）</a:t>
            </a:r>
            <a:endParaRPr lang="en-US" sz="5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53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1722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800" dirty="0" smtClean="0"/>
              <a:t>我口必不提</a:t>
            </a:r>
            <a:r>
              <a:rPr lang="zh-CN" altLang="en-US" sz="5400" dirty="0" smtClean="0"/>
              <a:t>起</a:t>
            </a:r>
            <a:r>
              <a:rPr lang="en-US" sz="5400" dirty="0" smtClean="0"/>
              <a:t>虚假神明的名</a:t>
            </a:r>
          </a:p>
          <a:p>
            <a:pPr marL="0" indent="0" algn="ctr">
              <a:buNone/>
            </a:pPr>
            <a:r>
              <a:rPr lang="en-US" sz="3600" dirty="0"/>
              <a:t>Wo k bi bu  ti </a:t>
            </a:r>
            <a:r>
              <a:rPr lang="en-US" sz="3600" dirty="0" smtClean="0"/>
              <a:t>qi </a:t>
            </a:r>
            <a:r>
              <a:rPr lang="en-US" sz="3600" dirty="0"/>
              <a:t>xu jia  sheng ming di </a:t>
            </a:r>
            <a:r>
              <a:rPr lang="en-US" sz="3600" dirty="0" smtClean="0"/>
              <a:t>ming</a:t>
            </a:r>
          </a:p>
          <a:p>
            <a:pPr marL="0" indent="0" algn="ctr">
              <a:buNone/>
            </a:pPr>
            <a:r>
              <a:rPr lang="en-US" sz="6000" dirty="0" smtClean="0"/>
              <a:t>永不宣誓</a:t>
            </a:r>
            <a:r>
              <a:rPr lang="zh-CN" altLang="en-US" sz="6000" dirty="0" smtClean="0"/>
              <a:t>叩拜</a:t>
            </a:r>
            <a:r>
              <a:rPr lang="en-US" sz="6000" dirty="0" smtClean="0"/>
              <a:t>服侍</a:t>
            </a:r>
            <a:r>
              <a:rPr lang="zh-CN" altLang="en-US" sz="6000" dirty="0" smtClean="0"/>
              <a:t>假</a:t>
            </a:r>
            <a:r>
              <a:rPr lang="en-US" sz="6000" dirty="0" smtClean="0"/>
              <a:t>神</a:t>
            </a:r>
          </a:p>
          <a:p>
            <a:pPr marL="0" indent="0" algn="ctr">
              <a:buNone/>
            </a:pPr>
            <a:r>
              <a:rPr lang="en-US" sz="4000" dirty="0"/>
              <a:t>Yong bu xuan shi, fu shi </a:t>
            </a:r>
            <a:r>
              <a:rPr lang="en-US" sz="4000" dirty="0" smtClean="0"/>
              <a:t> jia shen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altLang="zh-TW" sz="4000" dirty="0"/>
              <a:t>Jos </a:t>
            </a:r>
            <a:r>
              <a:rPr lang="zh-TW" altLang="en-US" sz="4000" dirty="0"/>
              <a:t>書</a:t>
            </a:r>
            <a:r>
              <a:rPr lang="en-US" altLang="zh-TW" sz="4000" dirty="0" smtClean="0"/>
              <a:t>23:7  </a:t>
            </a:r>
            <a:r>
              <a:rPr lang="zh-TW" altLang="en-US" sz="4000" dirty="0"/>
              <a:t>不可與你們中間所剩下的這些國民攙雜。他們的神，你們不可提他的名，不可指著他起誓，也不可事奉、叩</a:t>
            </a:r>
            <a:r>
              <a:rPr lang="zh-TW" altLang="en-US" sz="4000" dirty="0" smtClean="0"/>
              <a:t>拜</a:t>
            </a:r>
            <a:r>
              <a:rPr lang="en-US" altLang="zh-TW" sz="4000" dirty="0" smtClean="0"/>
              <a:t>….</a:t>
            </a:r>
            <a:r>
              <a:rPr lang="zh-TW" altLang="en-US" sz="4000" dirty="0" smtClean="0"/>
              <a:t> </a:t>
            </a:r>
            <a:r>
              <a:rPr lang="en-US" altLang="zh-TW" sz="4000" dirty="0" err="1"/>
              <a:t>Exo</a:t>
            </a:r>
            <a:r>
              <a:rPr lang="en-US" altLang="zh-TW" sz="4000" dirty="0"/>
              <a:t> </a:t>
            </a:r>
            <a:r>
              <a:rPr lang="zh-TW" altLang="en-US" sz="4000" dirty="0"/>
              <a:t>出</a:t>
            </a:r>
            <a:r>
              <a:rPr lang="en-US" altLang="zh-TW" sz="4000" dirty="0"/>
              <a:t>23:13 </a:t>
            </a:r>
            <a:endParaRPr lang="zh-TW" altLang="en-US" sz="4000" dirty="0"/>
          </a:p>
          <a:p>
            <a:pPr marL="0" indent="0" algn="ctr">
              <a:buNone/>
            </a:pP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368213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7912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5400" dirty="0" smtClean="0">
                <a:latin typeface="Arial Black" pitchFamily="34" charset="0"/>
              </a:rPr>
              <a:t>YaHuWaH</a:t>
            </a:r>
            <a:r>
              <a:rPr lang="zh-CN" altLang="en-US" sz="5400" dirty="0" smtClean="0">
                <a:latin typeface="Arial Black" pitchFamily="34" charset="0"/>
              </a:rPr>
              <a:t> （</a:t>
            </a:r>
            <a:r>
              <a:rPr lang="zh-CN" altLang="en-US" sz="5400" dirty="0" smtClean="0">
                <a:solidFill>
                  <a:srgbClr val="FF0000"/>
                </a:solidFill>
                <a:latin typeface="Arial Black" pitchFamily="34" charset="0"/>
              </a:rPr>
              <a:t>雅</a:t>
            </a:r>
            <a:r>
              <a:rPr lang="zh-CN" altLang="en-US" sz="5400" dirty="0" smtClean="0">
                <a:latin typeface="Arial Black" pitchFamily="34" charset="0"/>
              </a:rPr>
              <a:t>吾瓦）</a:t>
            </a:r>
            <a:endParaRPr lang="en-US" sz="5400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5400" dirty="0" smtClean="0">
                <a:latin typeface="Arial Black" pitchFamily="34" charset="0"/>
              </a:rPr>
              <a:t> </a:t>
            </a:r>
            <a:r>
              <a:rPr lang="zh-TW" altLang="en-US" sz="5400" dirty="0" smtClean="0">
                <a:latin typeface="Arial Black" pitchFamily="34" charset="0"/>
              </a:rPr>
              <a:t>唯獨祢至聖</a:t>
            </a:r>
            <a:endParaRPr lang="en-US" sz="5400" dirty="0" smtClean="0"/>
          </a:p>
          <a:p>
            <a:pPr marL="0" indent="0" algn="ctr">
              <a:buNone/>
            </a:pPr>
            <a:r>
              <a:rPr lang="en-US" sz="4000" dirty="0" smtClean="0"/>
              <a:t>YHWH, wei </a:t>
            </a:r>
            <a:r>
              <a:rPr lang="en-US" sz="4000" dirty="0"/>
              <a:t>du ni </a:t>
            </a:r>
            <a:r>
              <a:rPr lang="en-US" sz="4000" dirty="0" smtClean="0"/>
              <a:t>zhi sheng</a:t>
            </a:r>
            <a:endParaRPr lang="en-US" sz="4000" dirty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zh-TW" altLang="en-US" sz="5400" dirty="0" smtClean="0"/>
              <a:t>惟獨祢</a:t>
            </a:r>
            <a:r>
              <a:rPr lang="zh-CN" altLang="en-US" sz="5400" dirty="0" smtClean="0"/>
              <a:t>，</a:t>
            </a:r>
            <a:r>
              <a:rPr lang="en-US" sz="5400" dirty="0" smtClean="0"/>
              <a:t>我敬拜X2</a:t>
            </a:r>
          </a:p>
          <a:p>
            <a:pPr marL="0" indent="0" algn="ctr">
              <a:buNone/>
            </a:pPr>
            <a:r>
              <a:rPr lang="en-US" sz="4000" dirty="0" smtClean="0"/>
              <a:t>Wei du ni , Wo jing</a:t>
            </a:r>
            <a:r>
              <a:rPr lang="en-US" sz="4000" dirty="0"/>
              <a:t> bai  </a:t>
            </a:r>
            <a:endParaRPr lang="en-US" sz="4000" dirty="0" smtClean="0"/>
          </a:p>
          <a:p>
            <a:pPr marL="0" indent="0" algn="ctr">
              <a:buNone/>
            </a:pPr>
            <a:r>
              <a:rPr lang="en-US" sz="6000" dirty="0" smtClean="0"/>
              <a:t>祢是</a:t>
            </a:r>
            <a:r>
              <a:rPr lang="zh-CN" altLang="en-US" sz="6000" dirty="0" smtClean="0"/>
              <a:t>全能</a:t>
            </a:r>
            <a:r>
              <a:rPr lang="en-US" sz="6000" dirty="0" smtClean="0"/>
              <a:t>YAH</a:t>
            </a:r>
          </a:p>
          <a:p>
            <a:pPr marL="0" indent="0" algn="ctr">
              <a:buNone/>
            </a:pPr>
            <a:r>
              <a:rPr lang="en-US" sz="4000" dirty="0"/>
              <a:t>Ni shi </a:t>
            </a:r>
            <a:r>
              <a:rPr lang="en-US" sz="4000" dirty="0" smtClean="0"/>
              <a:t>quan neng YAH </a:t>
            </a:r>
            <a:endParaRPr lang="en-US" sz="4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66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6248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zh-TW" altLang="en-US" sz="2800" dirty="0" smtClean="0"/>
              <a:t>*耶稣的古希伯来</a:t>
            </a:r>
            <a:r>
              <a:rPr lang="en-US" altLang="zh-TW" sz="2800" dirty="0" smtClean="0"/>
              <a:t>Paleo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Hebrew</a:t>
            </a:r>
            <a:r>
              <a:rPr lang="zh-TW" altLang="en-US" sz="2800" dirty="0" smtClean="0"/>
              <a:t>原名</a:t>
            </a:r>
            <a:r>
              <a:rPr lang="zh-CN" altLang="en-US" sz="2800" dirty="0" smtClean="0"/>
              <a:t>读音</a:t>
            </a:r>
            <a:r>
              <a:rPr lang="zh-TW" altLang="en-US" sz="2800" dirty="0" smtClean="0"/>
              <a:t> </a:t>
            </a:r>
            <a:r>
              <a:rPr lang="en-US" altLang="zh-TW" sz="2800" dirty="0" smtClean="0">
                <a:solidFill>
                  <a:srgbClr val="FF0000"/>
                </a:solidFill>
              </a:rPr>
              <a:t>Yah</a:t>
            </a:r>
            <a:r>
              <a:rPr lang="en-US" altLang="zh-TW" sz="2800" dirty="0" smtClean="0"/>
              <a:t>ushua</a:t>
            </a:r>
          </a:p>
          <a:p>
            <a:pPr marL="0" indent="0">
              <a:buNone/>
            </a:pPr>
            <a:r>
              <a:rPr lang="zh-TW" altLang="en-US" sz="2800" dirty="0" smtClean="0"/>
              <a:t>原</a:t>
            </a:r>
            <a:r>
              <a:rPr lang="zh-CN" altLang="en-US" sz="2800" dirty="0" smtClean="0"/>
              <a:t>读</a:t>
            </a:r>
            <a:r>
              <a:rPr lang="zh-TW" altLang="en-US" sz="2800" dirty="0" smtClean="0"/>
              <a:t>音，</a:t>
            </a:r>
            <a:r>
              <a:rPr lang="zh-TW" altLang="en-US" sz="2800" dirty="0" smtClean="0">
                <a:solidFill>
                  <a:srgbClr val="FF0000"/>
                </a:solidFill>
              </a:rPr>
              <a:t>雅</a:t>
            </a:r>
            <a:r>
              <a:rPr lang="zh-TW" altLang="en-US" sz="2800" dirty="0" smtClean="0"/>
              <a:t>吾</a:t>
            </a:r>
            <a:r>
              <a:rPr lang="zh-CN" altLang="en-US" sz="2800" dirty="0" smtClean="0"/>
              <a:t>赎</a:t>
            </a:r>
            <a:r>
              <a:rPr lang="zh-TW" altLang="en-US" sz="2800" dirty="0" smtClean="0"/>
              <a:t>瓦 原意：</a:t>
            </a:r>
            <a:r>
              <a:rPr lang="en-US" altLang="zh-TW" sz="2800" dirty="0" smtClean="0">
                <a:solidFill>
                  <a:srgbClr val="FF0000"/>
                </a:solidFill>
              </a:rPr>
              <a:t>YAH</a:t>
            </a:r>
            <a:r>
              <a:rPr lang="en-US" altLang="zh-TW" sz="2800" dirty="0" smtClean="0"/>
              <a:t> </a:t>
            </a:r>
            <a:r>
              <a:rPr lang="zh-TW" altLang="en-US" sz="2800" dirty="0" smtClean="0"/>
              <a:t>拯救，</a:t>
            </a:r>
            <a:r>
              <a:rPr lang="en-US" altLang="zh-CN" sz="2800" dirty="0" smtClean="0">
                <a:solidFill>
                  <a:srgbClr val="FF0000"/>
                </a:solidFill>
              </a:rPr>
              <a:t>YAH</a:t>
            </a:r>
            <a:r>
              <a:rPr lang="zh-TW" altLang="en-US" sz="2800" dirty="0" smtClean="0"/>
              <a:t>释放；</a:t>
            </a:r>
            <a:r>
              <a:rPr lang="en-US" altLang="zh-CN" sz="2800" dirty="0" smtClean="0">
                <a:solidFill>
                  <a:srgbClr val="FF0000"/>
                </a:solidFill>
              </a:rPr>
              <a:t>YAH</a:t>
            </a:r>
            <a:r>
              <a:rPr lang="zh-TW" altLang="en-US" sz="2800" dirty="0" smtClean="0"/>
              <a:t>是救赎我的至亲人 </a:t>
            </a:r>
            <a:r>
              <a:rPr lang="en-US" altLang="zh-TW" sz="2800" dirty="0" smtClean="0"/>
              <a:t>Kinsman</a:t>
            </a:r>
          </a:p>
          <a:p>
            <a:pPr marL="0" indent="0">
              <a:buNone/>
            </a:pPr>
            <a:r>
              <a:rPr lang="zh-TW" altLang="en-US" sz="2800" dirty="0" smtClean="0"/>
              <a:t>约</a:t>
            </a:r>
            <a:r>
              <a:rPr lang="en-US" altLang="zh-TW" sz="2800" dirty="0" smtClean="0"/>
              <a:t>John 10:30  </a:t>
            </a:r>
            <a:r>
              <a:rPr lang="zh-TW" altLang="en-US" sz="2800" dirty="0" smtClean="0"/>
              <a:t>我與父</a:t>
            </a:r>
            <a:r>
              <a:rPr lang="en-US" altLang="zh-TW" sz="2800" dirty="0" smtClean="0">
                <a:solidFill>
                  <a:srgbClr val="FF0000"/>
                </a:solidFill>
              </a:rPr>
              <a:t>YAH</a:t>
            </a:r>
            <a:r>
              <a:rPr lang="zh-TW" altLang="en-US" sz="2800" dirty="0" smtClean="0"/>
              <a:t>原為一。</a:t>
            </a:r>
          </a:p>
          <a:p>
            <a:pPr marL="0" indent="0">
              <a:buNone/>
            </a:pPr>
            <a:r>
              <a:rPr lang="zh-TW" altLang="en-US" sz="2800" dirty="0" smtClean="0"/>
              <a:t> 约</a:t>
            </a:r>
            <a:r>
              <a:rPr lang="en-US" altLang="zh-TW" sz="2800" dirty="0" smtClean="0"/>
              <a:t>John5:4      </a:t>
            </a:r>
            <a:r>
              <a:rPr lang="zh-TW" altLang="en-US" sz="2800" dirty="0" smtClean="0"/>
              <a:t>子奉父</a:t>
            </a:r>
            <a:r>
              <a:rPr lang="zh-CN" altLang="en-US" sz="2800" dirty="0" smtClean="0"/>
              <a:t>的</a:t>
            </a:r>
            <a:r>
              <a:rPr lang="zh-TW" altLang="en-US" sz="2800" dirty="0" smtClean="0"/>
              <a:t>名</a:t>
            </a:r>
            <a:r>
              <a:rPr lang="en-US" altLang="zh-TW" sz="2800" dirty="0" smtClean="0">
                <a:solidFill>
                  <a:srgbClr val="FF0000"/>
                </a:solidFill>
              </a:rPr>
              <a:t>YAH</a:t>
            </a:r>
            <a:r>
              <a:rPr lang="zh-TW" altLang="en-US" sz="2800" dirty="0" smtClean="0"/>
              <a:t>来到世上！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zh-CN" altLang="en-US" sz="2800" dirty="0" smtClean="0"/>
              <a:t>      </a:t>
            </a:r>
            <a:r>
              <a:rPr lang="en-US" altLang="zh-TW" sz="2800" dirty="0" smtClean="0"/>
              <a:t>Php </a:t>
            </a:r>
            <a:r>
              <a:rPr lang="zh-CN" altLang="en-US" sz="2800" dirty="0" smtClean="0"/>
              <a:t>比</a:t>
            </a:r>
            <a:r>
              <a:rPr lang="en-US" altLang="zh-TW" sz="2800" dirty="0" smtClean="0"/>
              <a:t>2:9  </a:t>
            </a:r>
            <a:r>
              <a:rPr lang="zh-TW" altLang="en-US" sz="2800" dirty="0" smtClean="0"/>
              <a:t>所以，神將他升為至高，又賜給他那超乎</a:t>
            </a:r>
            <a:r>
              <a:rPr lang="zh-CN" altLang="en-US" sz="2800" dirty="0" smtClean="0"/>
              <a:t>                                 </a:t>
            </a:r>
            <a:r>
              <a:rPr lang="zh-TW" altLang="en-US" sz="2800" dirty="0" smtClean="0"/>
              <a:t>萬名之上的名：</a:t>
            </a:r>
            <a:r>
              <a:rPr lang="en-US" altLang="zh-TW" sz="2800" dirty="0" err="1" smtClean="0">
                <a:solidFill>
                  <a:srgbClr val="FF0000"/>
                </a:solidFill>
              </a:rPr>
              <a:t>YAH</a:t>
            </a:r>
            <a:r>
              <a:rPr lang="en-US" altLang="zh-TW" sz="2800" dirty="0" err="1" smtClean="0"/>
              <a:t>ushua</a:t>
            </a:r>
            <a:r>
              <a:rPr lang="zh-TW" altLang="en-US" sz="2800" dirty="0" smtClean="0"/>
              <a:t>雅吾赎瓦 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en-US" altLang="zh-TW" sz="2800" dirty="0" smtClean="0"/>
              <a:t>Php </a:t>
            </a:r>
            <a:r>
              <a:rPr lang="zh-CN" altLang="en-US" sz="2800" dirty="0" smtClean="0"/>
              <a:t>比</a:t>
            </a:r>
            <a:r>
              <a:rPr lang="en-US" altLang="zh-TW" sz="2800" dirty="0" smtClean="0"/>
              <a:t>2:10  </a:t>
            </a:r>
            <a:r>
              <a:rPr lang="zh-TW" altLang="en-US" sz="2800" dirty="0" smtClean="0"/>
              <a:t>叫一切在天上的、地上的，和地底下的，因</a:t>
            </a:r>
            <a:r>
              <a:rPr lang="en-US" altLang="zh-TW" sz="2800" dirty="0" err="1" smtClean="0">
                <a:solidFill>
                  <a:srgbClr val="FF0000"/>
                </a:solidFill>
              </a:rPr>
              <a:t>YAH</a:t>
            </a:r>
            <a:r>
              <a:rPr lang="en-US" altLang="zh-TW" sz="2800" dirty="0" err="1" smtClean="0"/>
              <a:t>ushua</a:t>
            </a:r>
            <a:r>
              <a:rPr lang="zh-TW" altLang="en-US" sz="2800" dirty="0" smtClean="0"/>
              <a:t>雅吾赎瓦</a:t>
            </a:r>
            <a:r>
              <a:rPr lang="zh-CN" altLang="en-US" sz="2800" dirty="0" smtClean="0"/>
              <a:t> （</a:t>
            </a:r>
            <a:r>
              <a:rPr lang="zh-TW" altLang="en-US" sz="2800" dirty="0" smtClean="0"/>
              <a:t>耶穌</a:t>
            </a:r>
            <a:r>
              <a:rPr lang="zh-CN" altLang="en-US" sz="2800" dirty="0" smtClean="0"/>
              <a:t>）</a:t>
            </a:r>
            <a:r>
              <a:rPr lang="zh-TW" altLang="en-US" sz="2800" dirty="0" smtClean="0"/>
              <a:t>的名無不屈膝， </a:t>
            </a:r>
          </a:p>
          <a:p>
            <a:pPr marL="0" indent="0">
              <a:buNone/>
            </a:pPr>
            <a:r>
              <a:rPr lang="en-US" altLang="zh-TW" sz="2800" dirty="0" smtClean="0"/>
              <a:t>Php </a:t>
            </a:r>
            <a:r>
              <a:rPr lang="zh-CN" altLang="en-US" sz="2800" dirty="0" smtClean="0"/>
              <a:t>比</a:t>
            </a:r>
            <a:r>
              <a:rPr lang="en-US" altLang="zh-TW" sz="2800" dirty="0" smtClean="0"/>
              <a:t>2:11  </a:t>
            </a:r>
            <a:r>
              <a:rPr lang="zh-TW" altLang="en-US" sz="2800" dirty="0" smtClean="0"/>
              <a:t>無不口稱“</a:t>
            </a:r>
            <a:r>
              <a:rPr lang="en-US" altLang="zh-TW" sz="2800" dirty="0" smtClean="0">
                <a:solidFill>
                  <a:srgbClr val="FF0000"/>
                </a:solidFill>
              </a:rPr>
              <a:t>Yah</a:t>
            </a:r>
            <a:r>
              <a:rPr lang="en-US" altLang="zh-TW" sz="2800" dirty="0" smtClean="0"/>
              <a:t>ushua </a:t>
            </a:r>
            <a:r>
              <a:rPr lang="zh-TW" altLang="en-US" sz="2800" dirty="0" smtClean="0"/>
              <a:t>彌赛</a:t>
            </a:r>
            <a:r>
              <a:rPr lang="zh-TW" altLang="en-US" sz="2800" dirty="0" smtClean="0"/>
              <a:t>亚”（</a:t>
            </a:r>
            <a:r>
              <a:rPr lang="zh-TW" altLang="en-US" sz="2800" dirty="0" smtClean="0"/>
              <a:t>中譯耶</a:t>
            </a:r>
            <a:r>
              <a:rPr lang="zh-TW" altLang="en-US" sz="2800" dirty="0" smtClean="0"/>
              <a:t>穌基督）為主，使榮耀歸與父神</a:t>
            </a:r>
            <a:r>
              <a:rPr lang="en-US" altLang="zh-TW" sz="2800" dirty="0" smtClean="0">
                <a:solidFill>
                  <a:srgbClr val="FF0000"/>
                </a:solidFill>
              </a:rPr>
              <a:t>YAH</a:t>
            </a:r>
            <a:r>
              <a:rPr lang="en-US" altLang="zh-TW" sz="2800" dirty="0" smtClean="0"/>
              <a:t>UWAH</a:t>
            </a:r>
            <a:r>
              <a:rPr lang="zh-CN" altLang="en-US" sz="2800" dirty="0" smtClean="0">
                <a:solidFill>
                  <a:srgbClr val="FF0000"/>
                </a:solidFill>
              </a:rPr>
              <a:t>雅</a:t>
            </a:r>
            <a:r>
              <a:rPr lang="zh-CN" altLang="en-US" sz="2800" dirty="0" smtClean="0"/>
              <a:t>吾瓦</a:t>
            </a:r>
            <a:endParaRPr lang="en-US" altLang="zh-CN" sz="2800" dirty="0" smtClean="0"/>
          </a:p>
          <a:p>
            <a:pPr marL="0" indent="0">
              <a:buNone/>
            </a:pPr>
            <a:r>
              <a:rPr lang="en-US" altLang="zh-CN" sz="2800" dirty="0" smtClean="0"/>
              <a:t>Rom </a:t>
            </a:r>
            <a:r>
              <a:rPr lang="zh-CN" altLang="en-US" sz="2800" dirty="0" smtClean="0"/>
              <a:t>罗</a:t>
            </a:r>
            <a:r>
              <a:rPr lang="en-US" altLang="zh-CN" sz="2800" dirty="0" smtClean="0"/>
              <a:t>10:13  </a:t>
            </a:r>
            <a:r>
              <a:rPr lang="zh-CN" altLang="en-US" sz="2800" dirty="0"/>
              <a:t>因</a:t>
            </a:r>
            <a:r>
              <a:rPr lang="zh-CN" altLang="en-US" sz="2800" dirty="0" smtClean="0"/>
              <a:t>為凡</a:t>
            </a:r>
            <a:r>
              <a:rPr lang="zh-CN" altLang="en-US" sz="2800" dirty="0"/>
              <a:t>求告主名</a:t>
            </a:r>
            <a:r>
              <a:rPr lang="en-US" altLang="zh-CN" sz="2800" dirty="0">
                <a:solidFill>
                  <a:srgbClr val="FF0000"/>
                </a:solidFill>
              </a:rPr>
              <a:t>YAH</a:t>
            </a:r>
            <a:r>
              <a:rPr lang="en-US" altLang="zh-CN" sz="2800" dirty="0"/>
              <a:t>uwah</a:t>
            </a:r>
            <a:r>
              <a:rPr lang="zh-CN" altLang="en-US" sz="2800" dirty="0"/>
              <a:t>的，就必得救</a:t>
            </a:r>
            <a:r>
              <a:rPr lang="zh-CN" altLang="en-US" sz="2800" dirty="0" smtClean="0"/>
              <a:t>。</a:t>
            </a:r>
            <a:endParaRPr lang="zh-CN" altLang="en-US" sz="2800" dirty="0"/>
          </a:p>
          <a:p>
            <a:pPr marL="0" indent="0">
              <a:buNone/>
            </a:pPr>
            <a:r>
              <a:rPr lang="en-US" altLang="zh-CN" sz="2800" dirty="0"/>
              <a:t>Joe</a:t>
            </a:r>
            <a:r>
              <a:rPr lang="zh-CN" altLang="en-US" sz="2800" dirty="0"/>
              <a:t>珥 </a:t>
            </a:r>
            <a:r>
              <a:rPr lang="en-US" altLang="zh-CN" sz="2800" dirty="0"/>
              <a:t>2:32  </a:t>
            </a:r>
            <a:r>
              <a:rPr lang="zh-CN" altLang="en-US" sz="2800" dirty="0"/>
              <a:t>到那時候，凡求告</a:t>
            </a:r>
            <a:r>
              <a:rPr lang="en-US" altLang="zh-CN" sz="2800" dirty="0">
                <a:solidFill>
                  <a:srgbClr val="FF0000"/>
                </a:solidFill>
              </a:rPr>
              <a:t>YAH</a:t>
            </a:r>
            <a:r>
              <a:rPr lang="en-US" altLang="zh-CN" sz="2800" dirty="0"/>
              <a:t>uwah </a:t>
            </a:r>
            <a:r>
              <a:rPr lang="zh-CN" altLang="en-US" sz="2800" dirty="0" smtClean="0"/>
              <a:t>雅</a:t>
            </a:r>
            <a:r>
              <a:rPr lang="zh-CN" altLang="en-US" sz="2800" dirty="0"/>
              <a:t>吾</a:t>
            </a:r>
            <a:r>
              <a:rPr lang="zh-CN" altLang="en-US" sz="2800" dirty="0" smtClean="0"/>
              <a:t>瓦（古</a:t>
            </a:r>
            <a:r>
              <a:rPr lang="zh-CN" altLang="en-US" sz="2800" dirty="0"/>
              <a:t>希伯</a:t>
            </a:r>
            <a:r>
              <a:rPr lang="zh-CN" altLang="en-US" sz="2800" dirty="0" smtClean="0"/>
              <a:t>来</a:t>
            </a:r>
            <a:r>
              <a:rPr lang="en-US" altLang="zh-CN" sz="2800" dirty="0" smtClean="0"/>
              <a:t>Paleo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Hebrew</a:t>
            </a:r>
            <a:r>
              <a:rPr lang="zh-CN" altLang="en-US" sz="2800" dirty="0" smtClean="0"/>
              <a:t>原音</a:t>
            </a:r>
            <a:r>
              <a:rPr lang="zh-CN" altLang="en-US" sz="2800" dirty="0"/>
              <a:t>）</a:t>
            </a:r>
            <a:r>
              <a:rPr lang="zh-CN" altLang="en-US" sz="2800" dirty="0" smtClean="0"/>
              <a:t>名</a:t>
            </a:r>
            <a:r>
              <a:rPr lang="zh-CN" altLang="en-US" sz="2800" dirty="0"/>
              <a:t>的就必得救</a:t>
            </a:r>
          </a:p>
          <a:p>
            <a:pPr marL="0" indent="0">
              <a:buNone/>
            </a:pPr>
            <a:r>
              <a:rPr lang="zh-CN" altLang="en-US" sz="2800" dirty="0" smtClean="0"/>
              <a:t>*</a:t>
            </a:r>
            <a:r>
              <a:rPr lang="en-US" altLang="zh-CN" sz="2200" dirty="0" smtClean="0"/>
              <a:t>Paleo</a:t>
            </a:r>
            <a:r>
              <a:rPr lang="zh-CN" altLang="en-US" sz="2200" dirty="0" smtClean="0"/>
              <a:t> </a:t>
            </a:r>
            <a:r>
              <a:rPr lang="en-US" altLang="zh-CN" sz="2200" dirty="0" smtClean="0"/>
              <a:t>Hebrew</a:t>
            </a:r>
            <a:r>
              <a:rPr lang="zh-CN" altLang="en-US" sz="2200" dirty="0"/>
              <a:t> </a:t>
            </a:r>
            <a:r>
              <a:rPr lang="zh-CN" altLang="en-US" sz="2200" dirty="0" smtClean="0"/>
              <a:t>与</a:t>
            </a:r>
            <a:r>
              <a:rPr lang="zh-CN" altLang="en-US" sz="2200" dirty="0" smtClean="0"/>
              <a:t>受</a:t>
            </a:r>
            <a:r>
              <a:rPr lang="zh-TW" altLang="en-US" sz="2200" dirty="0" smtClean="0"/>
              <a:t>異族</a:t>
            </a:r>
            <a:r>
              <a:rPr lang="zh-CN" altLang="en-US" sz="2200" dirty="0" smtClean="0"/>
              <a:t>影</a:t>
            </a:r>
            <a:r>
              <a:rPr lang="zh-CN" altLang="en-US" sz="2200" dirty="0" smtClean="0"/>
              <a:t>响之后来的希伯</a:t>
            </a:r>
            <a:r>
              <a:rPr lang="zh-CN" altLang="en-US" sz="2200" dirty="0" smtClean="0"/>
              <a:t>来</a:t>
            </a:r>
            <a:r>
              <a:rPr lang="zh-TW" altLang="en-US" sz="2200" dirty="0" smtClean="0"/>
              <a:t>發</a:t>
            </a:r>
            <a:r>
              <a:rPr lang="zh-CN" altLang="en-US" sz="2200" dirty="0" smtClean="0"/>
              <a:t>音</a:t>
            </a:r>
            <a:r>
              <a:rPr lang="en-US" altLang="zh-CN" sz="2200" dirty="0" smtClean="0"/>
              <a:t>/</a:t>
            </a:r>
            <a:r>
              <a:rPr lang="zh-CN" altLang="en-US" sz="2200" dirty="0" smtClean="0"/>
              <a:t>文字</a:t>
            </a:r>
            <a:r>
              <a:rPr lang="zh-CN" altLang="en-US" sz="2200" dirty="0" smtClean="0"/>
              <a:t>之</a:t>
            </a:r>
            <a:r>
              <a:rPr lang="zh-TW" altLang="en-US" sz="2200" dirty="0" smtClean="0"/>
              <a:t>分水</a:t>
            </a:r>
            <a:r>
              <a:rPr lang="zh-TW" altLang="en-US" sz="2200" dirty="0"/>
              <a:t>嶺</a:t>
            </a:r>
            <a:r>
              <a:rPr lang="zh-CN" altLang="en-US" sz="2200" dirty="0" smtClean="0"/>
              <a:t>始</a:t>
            </a:r>
            <a:r>
              <a:rPr lang="zh-CN" altLang="en-US" sz="2200" dirty="0" smtClean="0"/>
              <a:t>于以色列人被掳到巴</a:t>
            </a:r>
            <a:r>
              <a:rPr lang="zh-CN" altLang="en-US" sz="2200" dirty="0" smtClean="0"/>
              <a:t>比</a:t>
            </a:r>
            <a:r>
              <a:rPr lang="zh-TW" altLang="en-US" sz="2200" dirty="0" smtClean="0"/>
              <a:t>倫</a:t>
            </a:r>
            <a:r>
              <a:rPr lang="zh-CN" altLang="en-US" sz="2200" dirty="0" smtClean="0"/>
              <a:t>以</a:t>
            </a:r>
            <a:r>
              <a:rPr lang="zh-CN" altLang="en-US" sz="2200" dirty="0" smtClean="0"/>
              <a:t>及后来被诸</a:t>
            </a:r>
            <a:r>
              <a:rPr lang="zh-CN" altLang="en-US" sz="2200" dirty="0" smtClean="0"/>
              <a:t>帝</a:t>
            </a:r>
            <a:r>
              <a:rPr lang="zh-TW" altLang="en-US" sz="2200" dirty="0" smtClean="0"/>
              <a:t>國</a:t>
            </a:r>
            <a:r>
              <a:rPr lang="zh-CN" altLang="en-US" sz="2200" dirty="0" smtClean="0"/>
              <a:t>的</a:t>
            </a:r>
            <a:r>
              <a:rPr lang="zh-CN" altLang="en-US" sz="2200" dirty="0" smtClean="0"/>
              <a:t>统治。故此，原</a:t>
            </a:r>
            <a:r>
              <a:rPr lang="zh-CN" altLang="en-US" sz="2200" dirty="0" smtClean="0"/>
              <a:t>始</a:t>
            </a:r>
            <a:r>
              <a:rPr lang="zh-TW" altLang="en-US" sz="2200" dirty="0"/>
              <a:t>啟</a:t>
            </a:r>
            <a:r>
              <a:rPr lang="zh-TW" altLang="en-US" sz="2200" dirty="0" smtClean="0"/>
              <a:t>示</a:t>
            </a:r>
            <a:r>
              <a:rPr lang="zh-TW" altLang="en-US" sz="2200" dirty="0"/>
              <a:t>經</a:t>
            </a:r>
            <a:r>
              <a:rPr lang="zh-CN" altLang="en-US" sz="2200" dirty="0" smtClean="0"/>
              <a:t>文</a:t>
            </a:r>
            <a:r>
              <a:rPr lang="zh-CN" altLang="en-US" sz="2200" dirty="0" smtClean="0"/>
              <a:t>上古希伯来文</a:t>
            </a:r>
            <a:r>
              <a:rPr lang="zh-CN" altLang="en-US" sz="2200" dirty="0" smtClean="0"/>
              <a:t>字</a:t>
            </a:r>
            <a:r>
              <a:rPr lang="zh-TW" altLang="en-US" sz="2200" dirty="0" smtClean="0"/>
              <a:t>與讀音</a:t>
            </a:r>
            <a:r>
              <a:rPr lang="zh-CN" altLang="en-US" sz="2200" dirty="0" smtClean="0"/>
              <a:t>成为</a:t>
            </a:r>
            <a:r>
              <a:rPr lang="zh-TW" altLang="en-US" sz="2200" dirty="0" smtClean="0"/>
              <a:t>聖父聖子聖名</a:t>
            </a:r>
            <a:r>
              <a:rPr lang="zh-CN" altLang="en-US" sz="2200" dirty="0" smtClean="0"/>
              <a:t>及</a:t>
            </a:r>
            <a:r>
              <a:rPr lang="zh-CN" altLang="en-US" sz="2200" dirty="0" smtClean="0"/>
              <a:t>教诲追根究底，真理索源的实证！</a:t>
            </a:r>
            <a:endParaRPr lang="zh-CN" altLang="en-US" sz="2200" dirty="0"/>
          </a:p>
        </p:txBody>
      </p:sp>
    </p:spTree>
    <p:extLst>
      <p:ext uri="{BB962C8B-B14F-4D97-AF65-F5344CB8AC3E}">
        <p14:creationId xmlns:p14="http://schemas.microsoft.com/office/powerpoint/2010/main" val="88288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TC103457485[[fn=Mesh]]</Template>
  <TotalTime>436</TotalTime>
  <Words>802</Words>
  <Application>Microsoft Office PowerPoint</Application>
  <PresentationFormat>On-screen Show (4:3)</PresentationFormat>
  <Paragraphs>81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MingLiU</vt:lpstr>
      <vt:lpstr>新細明體</vt:lpstr>
      <vt:lpstr>SimSun</vt:lpstr>
      <vt:lpstr>SimSun</vt:lpstr>
      <vt:lpstr>Agency FB</vt:lpstr>
      <vt:lpstr>Aharoni</vt:lpstr>
      <vt:lpstr>Arial</vt:lpstr>
      <vt:lpstr>Arial Black</vt:lpstr>
      <vt:lpstr>Arial Narrow</vt:lpstr>
      <vt:lpstr>Berlin Sans FB Demi</vt:lpstr>
      <vt:lpstr>Calibri</vt:lpstr>
      <vt:lpstr>Century Gothic</vt:lpstr>
      <vt:lpstr>Rockwell Extra Bold</vt:lpstr>
      <vt:lpstr>Times New Roman</vt:lpstr>
      <vt:lpstr>Mesh</vt:lpstr>
      <vt:lpstr>聖父聖子聖名- 箴言30：4 歌曲:TINA ABIYAH        中文词:千玉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 NAME- Mishle 30:4 TINA CHILES = 1/12</dc:title>
  <dc:creator>Christina</dc:creator>
  <cp:lastModifiedBy>Atomy 123</cp:lastModifiedBy>
  <cp:revision>55</cp:revision>
  <dcterms:created xsi:type="dcterms:W3CDTF">2012-01-31T08:30:08Z</dcterms:created>
  <dcterms:modified xsi:type="dcterms:W3CDTF">2013-04-26T07:19:21Z</dcterms:modified>
</cp:coreProperties>
</file>