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1" r:id="rId3"/>
    <p:sldId id="267" r:id="rId4"/>
    <p:sldId id="269" r:id="rId5"/>
    <p:sldId id="272" r:id="rId6"/>
    <p:sldId id="256" r:id="rId7"/>
    <p:sldId id="257" r:id="rId8"/>
    <p:sldId id="258" r:id="rId9"/>
    <p:sldId id="27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1" autoAdjust="0"/>
    <p:restoredTop sz="94660"/>
  </p:normalViewPr>
  <p:slideViewPr>
    <p:cSldViewPr>
      <p:cViewPr varScale="1">
        <p:scale>
          <a:sx n="49" d="100"/>
          <a:sy n="49" d="100"/>
        </p:scale>
        <p:origin x="-127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442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22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923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8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994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74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16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993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5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265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785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791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YahArise@gmail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YahArise@gmail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457200" y="381000"/>
            <a:ext cx="8382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TW" sz="2800" dirty="0">
                <a:solidFill>
                  <a:prstClr val="black"/>
                </a:solidFill>
                <a:ea typeface="新細明體" charset="-120"/>
              </a:rPr>
              <a:t>"</a:t>
            </a:r>
            <a:r>
              <a:rPr lang="zh-TW" altLang="en-US" sz="2800" dirty="0">
                <a:solidFill>
                  <a:prstClr val="black"/>
                </a:solidFill>
                <a:ea typeface="新細明體" charset="-120"/>
              </a:rPr>
              <a:t>回歸以色列家族 復原希伯來根源</a:t>
            </a:r>
            <a:r>
              <a:rPr lang="en-US" altLang="zh-TW" sz="2800" dirty="0">
                <a:solidFill>
                  <a:prstClr val="black"/>
                </a:solidFill>
                <a:ea typeface="新細明體" charset="-120"/>
              </a:rPr>
              <a:t>”</a:t>
            </a:r>
          </a:p>
          <a:p>
            <a:r>
              <a:rPr lang="zh-TW" altLang="en-US" sz="2800" dirty="0">
                <a:solidFill>
                  <a:prstClr val="black"/>
                </a:solidFill>
                <a:ea typeface="新細明體" charset="-120"/>
              </a:rPr>
              <a:t>                        中文敬拜讚美系列</a:t>
            </a:r>
          </a:p>
          <a:p>
            <a:r>
              <a:rPr lang="zh-TW" altLang="en-US" sz="2800" dirty="0">
                <a:solidFill>
                  <a:prstClr val="black"/>
                </a:solidFill>
                <a:ea typeface="新細明體" charset="-120"/>
              </a:rPr>
              <a:t>     曲</a:t>
            </a:r>
            <a:r>
              <a:rPr lang="en-US" altLang="zh-TW" sz="2800" dirty="0">
                <a:solidFill>
                  <a:prstClr val="black"/>
                </a:solidFill>
                <a:ea typeface="新細明體" charset="-120"/>
              </a:rPr>
              <a:t>: Tina </a:t>
            </a:r>
            <a:r>
              <a:rPr lang="en-US" altLang="zh-TW" sz="2800" dirty="0" err="1">
                <a:solidFill>
                  <a:prstClr val="black"/>
                </a:solidFill>
                <a:ea typeface="新細明體" charset="-120"/>
              </a:rPr>
              <a:t>AbiYah</a:t>
            </a:r>
            <a:r>
              <a:rPr lang="zh-TW" altLang="en-US" sz="2800" dirty="0">
                <a:solidFill>
                  <a:prstClr val="black"/>
                </a:solidFill>
                <a:ea typeface="新細明體" charset="-120"/>
              </a:rPr>
              <a:t>         詞</a:t>
            </a:r>
            <a:r>
              <a:rPr lang="en-US" altLang="zh-TW" sz="2800" dirty="0">
                <a:solidFill>
                  <a:prstClr val="black"/>
                </a:solidFill>
                <a:ea typeface="新細明體" charset="-120"/>
              </a:rPr>
              <a:t>: </a:t>
            </a:r>
            <a:r>
              <a:rPr lang="zh-TW" altLang="en-US" sz="2800" dirty="0">
                <a:solidFill>
                  <a:prstClr val="black"/>
                </a:solidFill>
                <a:ea typeface="新細明體" charset="-120"/>
              </a:rPr>
              <a:t>千玉 </a:t>
            </a:r>
            <a:r>
              <a:rPr lang="en-US" altLang="zh-TW" sz="2800" dirty="0">
                <a:solidFill>
                  <a:prstClr val="black"/>
                </a:solidFill>
                <a:ea typeface="新細明體" charset="-120"/>
              </a:rPr>
              <a:t>( </a:t>
            </a:r>
            <a:r>
              <a:rPr lang="en-US" altLang="zh-TW" sz="2800" dirty="0" err="1">
                <a:solidFill>
                  <a:prstClr val="black"/>
                </a:solidFill>
                <a:ea typeface="新細明體" charset="-120"/>
              </a:rPr>
              <a:t>Yahn</a:t>
            </a:r>
            <a:r>
              <a:rPr lang="en-US" altLang="zh-TW" sz="2800" dirty="0">
                <a:solidFill>
                  <a:prstClr val="black"/>
                </a:solidFill>
                <a:ea typeface="新細明體" charset="-120"/>
              </a:rPr>
              <a:t> El)</a:t>
            </a:r>
          </a:p>
          <a:p>
            <a:endParaRPr lang="en-US" altLang="zh-TW" sz="2800" dirty="0">
              <a:solidFill>
                <a:prstClr val="black"/>
              </a:solidFill>
              <a:ea typeface="新細明體" charset="-120"/>
            </a:endParaRPr>
          </a:p>
          <a:p>
            <a:r>
              <a:rPr lang="zh-TW" altLang="en-US" sz="2800" dirty="0">
                <a:solidFill>
                  <a:prstClr val="black"/>
                </a:solidFill>
                <a:ea typeface="新細明體" charset="-120"/>
              </a:rPr>
              <a:t>有版權，歡迎個人或團體自由使用並知會我們</a:t>
            </a:r>
            <a:br>
              <a:rPr lang="zh-TW" altLang="en-US" sz="2800" dirty="0">
                <a:solidFill>
                  <a:prstClr val="black"/>
                </a:solidFill>
                <a:ea typeface="新細明體" charset="-120"/>
              </a:rPr>
            </a:br>
            <a:endParaRPr lang="zh-TW" altLang="en-US" sz="2800" dirty="0">
              <a:solidFill>
                <a:prstClr val="black"/>
              </a:solidFill>
              <a:ea typeface="新細明體" charset="-120"/>
            </a:endParaRPr>
          </a:p>
          <a:p>
            <a:r>
              <a:rPr lang="en-US" altLang="zh-TW" sz="2800" dirty="0">
                <a:solidFill>
                  <a:prstClr val="black"/>
                </a:solidFill>
                <a:ea typeface="新細明體" charset="-120"/>
              </a:rPr>
              <a:t>www.YahArise.com</a:t>
            </a:r>
            <a:endParaRPr lang="zh-TW" altLang="en-US" sz="2800" dirty="0">
              <a:solidFill>
                <a:prstClr val="black"/>
              </a:solidFill>
              <a:ea typeface="新細明體" charset="-120"/>
            </a:endParaRPr>
          </a:p>
          <a:p>
            <a:r>
              <a:rPr lang="en-US" altLang="zh-TW" sz="2800" dirty="0">
                <a:solidFill>
                  <a:prstClr val="black"/>
                </a:solidFill>
                <a:ea typeface="新細明體" charset="-120"/>
                <a:hlinkClick r:id="rId2"/>
              </a:rPr>
              <a:t>YahArise@gmail.com</a:t>
            </a:r>
            <a:endParaRPr lang="en-US" altLang="zh-TW" sz="2800" dirty="0">
              <a:solidFill>
                <a:prstClr val="black"/>
              </a:solidFill>
              <a:ea typeface="新細明體" charset="-120"/>
            </a:endParaRPr>
          </a:p>
          <a:p>
            <a:endParaRPr lang="en-US" altLang="zh-TW" sz="2800" dirty="0">
              <a:solidFill>
                <a:prstClr val="black"/>
              </a:solidFill>
              <a:ea typeface="新細明體" charset="-120"/>
            </a:endParaRPr>
          </a:p>
          <a:p>
            <a:endParaRPr lang="en-US" altLang="zh-TW" sz="2800" dirty="0">
              <a:solidFill>
                <a:prstClr val="black"/>
              </a:solidFill>
              <a:ea typeface="新細明體" charset="-120"/>
            </a:endParaRPr>
          </a:p>
          <a:p>
            <a:r>
              <a:rPr lang="en-US" sz="2800" dirty="0" err="1">
                <a:solidFill>
                  <a:prstClr val="black"/>
                </a:solidFill>
              </a:rPr>
              <a:t>Yah's</a:t>
            </a:r>
            <a:r>
              <a:rPr lang="en-US" sz="2800" dirty="0">
                <a:solidFill>
                  <a:prstClr val="black"/>
                </a:solidFill>
              </a:rPr>
              <a:t> Praises in Chinese : </a:t>
            </a:r>
          </a:p>
          <a:p>
            <a:r>
              <a:rPr lang="en-US" sz="2800" dirty="0">
                <a:solidFill>
                  <a:prstClr val="black"/>
                </a:solidFill>
              </a:rPr>
              <a:t>Returning to the house of </a:t>
            </a:r>
            <a:r>
              <a:rPr lang="en-US" sz="2800" dirty="0" err="1">
                <a:solidFill>
                  <a:prstClr val="black"/>
                </a:solidFill>
              </a:rPr>
              <a:t>Yisrael</a:t>
            </a:r>
            <a:r>
              <a:rPr lang="en-US" sz="2800" dirty="0">
                <a:solidFill>
                  <a:prstClr val="black"/>
                </a:solidFill>
              </a:rPr>
              <a:t>, </a:t>
            </a:r>
          </a:p>
          <a:p>
            <a:r>
              <a:rPr lang="en-US" sz="2800" dirty="0">
                <a:solidFill>
                  <a:prstClr val="black"/>
                </a:solidFill>
              </a:rPr>
              <a:t>Restoring the Hebraic root of </a:t>
            </a:r>
            <a:r>
              <a:rPr lang="en-US" sz="2800" dirty="0" err="1">
                <a:solidFill>
                  <a:prstClr val="black"/>
                </a:solidFill>
              </a:rPr>
              <a:t>Yah's</a:t>
            </a:r>
            <a:r>
              <a:rPr lang="en-US" sz="2800" dirty="0">
                <a:solidFill>
                  <a:prstClr val="black"/>
                </a:solidFill>
              </a:rPr>
              <a:t> reign  </a:t>
            </a:r>
          </a:p>
        </p:txBody>
      </p:sp>
      <p:pic>
        <p:nvPicPr>
          <p:cNvPr id="30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038" y="2514600"/>
            <a:ext cx="3484562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095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0"/>
            <a:ext cx="89503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045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40363"/>
          </a:xfrm>
        </p:spPr>
        <p:txBody>
          <a:bodyPr>
            <a:normAutofit lnSpcReduction="10000"/>
          </a:bodyPr>
          <a:lstStyle/>
          <a:p>
            <a:pPr algn="ctr"/>
            <a:r>
              <a:rPr lang="zh-CN" altLang="en-US" dirty="0" smtClean="0"/>
              <a:t>以色列民族曲  彈奏：</a:t>
            </a:r>
            <a:r>
              <a:rPr lang="en-US" altLang="zh-CN" dirty="0" err="1" smtClean="0"/>
              <a:t>TinaAbiYah</a:t>
            </a:r>
            <a:r>
              <a:rPr lang="en-US" altLang="zh-CN" dirty="0" smtClean="0"/>
              <a:t>  </a:t>
            </a:r>
            <a:r>
              <a:rPr lang="zh-CN" altLang="en-US" dirty="0" smtClean="0"/>
              <a:t>中文詞：千玉 </a:t>
            </a:r>
            <a:r>
              <a:rPr lang="en-US" altLang="zh-CN" dirty="0" err="1" smtClean="0"/>
              <a:t>YahnEl</a:t>
            </a:r>
            <a:endParaRPr lang="en-US" altLang="zh-CN" dirty="0" smtClean="0"/>
          </a:p>
          <a:p>
            <a:pPr marL="0" indent="0" algn="ctr">
              <a:buNone/>
            </a:pPr>
            <a:r>
              <a:rPr lang="zh-CN" altLang="en-US" sz="6600" b="1" dirty="0" smtClean="0"/>
              <a:t>我相信 </a:t>
            </a:r>
            <a:r>
              <a:rPr lang="en-US" altLang="zh-CN" sz="6600" b="1" dirty="0" smtClean="0"/>
              <a:t>X2</a:t>
            </a:r>
          </a:p>
          <a:p>
            <a:pPr marL="0" indent="0" algn="ctr">
              <a:buNone/>
            </a:pPr>
            <a:r>
              <a:rPr lang="en-US" altLang="zh-CN" sz="4000" b="1" dirty="0" err="1" smtClean="0"/>
              <a:t>WoXiangXin</a:t>
            </a:r>
            <a:endParaRPr lang="en-US" altLang="zh-CN" sz="6600" b="1" dirty="0"/>
          </a:p>
          <a:p>
            <a:pPr marL="0" indent="0" algn="ctr">
              <a:buNone/>
            </a:pPr>
            <a:r>
              <a:rPr lang="zh-CN" altLang="en-US" sz="6600" b="1" dirty="0" smtClean="0"/>
              <a:t>我 完全 相 信</a:t>
            </a:r>
            <a:endParaRPr lang="en-US" altLang="zh-CN" sz="6600" b="1" dirty="0" smtClean="0"/>
          </a:p>
          <a:p>
            <a:pPr marL="0" indent="0" algn="ctr">
              <a:buNone/>
            </a:pPr>
            <a:r>
              <a:rPr lang="en-US" altLang="zh-CN" sz="4300" b="1" dirty="0" smtClean="0"/>
              <a:t> </a:t>
            </a:r>
            <a:r>
              <a:rPr lang="en-US" altLang="zh-CN" sz="4300" b="1" dirty="0" err="1" smtClean="0"/>
              <a:t>Wo</a:t>
            </a:r>
            <a:r>
              <a:rPr lang="en-US" altLang="zh-CN" sz="4300" b="1" dirty="0" smtClean="0"/>
              <a:t> </a:t>
            </a:r>
            <a:r>
              <a:rPr lang="en-US" altLang="zh-CN" sz="4300" b="1" dirty="0" err="1" smtClean="0"/>
              <a:t>WanQuan</a:t>
            </a:r>
            <a:r>
              <a:rPr lang="en-US" altLang="zh-CN" sz="4300" b="1" dirty="0" smtClean="0"/>
              <a:t> </a:t>
            </a:r>
            <a:r>
              <a:rPr lang="en-US" altLang="zh-CN" sz="4300" b="1" dirty="0" err="1" smtClean="0"/>
              <a:t>XiangXin</a:t>
            </a:r>
            <a:r>
              <a:rPr lang="en-US" altLang="zh-CN" sz="4300" b="1" dirty="0" smtClean="0"/>
              <a:t> </a:t>
            </a:r>
            <a:r>
              <a:rPr lang="en-US" altLang="zh-CN" sz="6600" b="1" dirty="0" smtClean="0"/>
              <a:t>X2</a:t>
            </a:r>
          </a:p>
          <a:p>
            <a:pPr marL="0" indent="0" algn="ctr">
              <a:buNone/>
            </a:pPr>
            <a:r>
              <a:rPr lang="en-US" altLang="zh-CN" sz="3600" b="1" dirty="0" smtClean="0"/>
              <a:t>IBelieveX2  I Absolutely Believe</a:t>
            </a:r>
            <a:endParaRPr lang="en-US" sz="36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zh-CN" altLang="en-US" b="1" dirty="0" smtClean="0"/>
              <a:t>我相信 </a:t>
            </a:r>
            <a:r>
              <a:rPr lang="en-US" altLang="zh-CN" dirty="0" err="1" smtClean="0"/>
              <a:t>IBelieve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81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1" y="381000"/>
            <a:ext cx="8686800" cy="62484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n-US" altLang="zh-CN" sz="6000" b="1" dirty="0" smtClean="0"/>
          </a:p>
          <a:p>
            <a:pPr marL="0" indent="0" algn="ctr">
              <a:buNone/>
            </a:pPr>
            <a:r>
              <a:rPr lang="zh-CN" altLang="en-US" sz="7700" dirty="0" smtClean="0"/>
              <a:t>快</a:t>
            </a:r>
            <a:r>
              <a:rPr lang="zh-CN" altLang="en-US" sz="7700" dirty="0" smtClean="0"/>
              <a:t>再來 </a:t>
            </a:r>
            <a:r>
              <a:rPr lang="zh-CN" altLang="en-US" sz="7700" dirty="0" smtClean="0"/>
              <a:t>，</a:t>
            </a:r>
            <a:r>
              <a:rPr lang="zh-CN" altLang="en-US" sz="7700" b="1" dirty="0">
                <a:solidFill>
                  <a:srgbClr val="073E87"/>
                </a:solidFill>
              </a:rPr>
              <a:t>我</a:t>
            </a:r>
            <a:r>
              <a:rPr lang="zh-CN" altLang="en-US" sz="7700" dirty="0" smtClean="0"/>
              <a:t>彌</a:t>
            </a:r>
            <a:r>
              <a:rPr lang="zh-CN" altLang="en-US" sz="7700" dirty="0" smtClean="0"/>
              <a:t>賽亞</a:t>
            </a:r>
            <a:endParaRPr lang="en-US" altLang="zh-CN" sz="7700" dirty="0" smtClean="0"/>
          </a:p>
          <a:p>
            <a:pPr marL="0" lvl="0" indent="0" algn="ctr">
              <a:buClr>
                <a:srgbClr val="31B6FD"/>
              </a:buClr>
              <a:buNone/>
            </a:pPr>
            <a:r>
              <a:rPr lang="en-US" altLang="zh-CN" sz="4400" b="1" dirty="0" smtClean="0"/>
              <a:t> </a:t>
            </a:r>
            <a:r>
              <a:rPr lang="en-US" altLang="zh-CN" sz="4400" b="1" dirty="0" err="1" smtClean="0"/>
              <a:t>Kuai</a:t>
            </a:r>
            <a:r>
              <a:rPr lang="en-US" altLang="zh-CN" sz="4400" b="1" dirty="0" smtClean="0"/>
              <a:t> </a:t>
            </a:r>
            <a:r>
              <a:rPr lang="en-US" altLang="zh-CN" sz="4400" b="1" dirty="0" err="1" smtClean="0"/>
              <a:t>Zai</a:t>
            </a:r>
            <a:r>
              <a:rPr lang="en-US" altLang="zh-CN" sz="4400" b="1" dirty="0" smtClean="0"/>
              <a:t> Lai</a:t>
            </a:r>
            <a:r>
              <a:rPr lang="zh-CN" altLang="en-US" sz="4400" b="1" dirty="0" smtClean="0"/>
              <a:t>，</a:t>
            </a:r>
            <a:r>
              <a:rPr lang="en-US" sz="7700" dirty="0">
                <a:solidFill>
                  <a:srgbClr val="073E87"/>
                </a:solidFill>
                <a:cs typeface="Aharoni" pitchFamily="2" charset="-79"/>
              </a:rPr>
              <a:t>Ha </a:t>
            </a:r>
            <a:r>
              <a:rPr lang="en-US" sz="7700" dirty="0" err="1">
                <a:solidFill>
                  <a:srgbClr val="073E87"/>
                </a:solidFill>
                <a:cs typeface="Aharoni" pitchFamily="2" charset="-79"/>
              </a:rPr>
              <a:t>Massiach</a:t>
            </a:r>
            <a:endParaRPr lang="en-US" sz="7700" dirty="0">
              <a:solidFill>
                <a:srgbClr val="073E87"/>
              </a:solidFill>
              <a:cs typeface="Aharoni" pitchFamily="2" charset="-79"/>
            </a:endParaRPr>
          </a:p>
          <a:p>
            <a:pPr marL="0" indent="0" algn="ctr">
              <a:buNone/>
            </a:pPr>
            <a:endParaRPr lang="en-US" altLang="zh-CN" sz="4400" b="1" dirty="0" smtClean="0"/>
          </a:p>
          <a:p>
            <a:pPr marL="0" indent="0" algn="ctr">
              <a:buNone/>
            </a:pPr>
            <a:endParaRPr lang="en-US" altLang="zh-CN" sz="4400" b="1" dirty="0" smtClean="0"/>
          </a:p>
          <a:p>
            <a:pPr marL="0" indent="0" algn="ctr">
              <a:buNone/>
            </a:pPr>
            <a:r>
              <a:rPr lang="en-US" altLang="zh-CN" sz="6000" b="1" dirty="0" err="1" smtClean="0"/>
              <a:t>Ani</a:t>
            </a:r>
            <a:r>
              <a:rPr lang="en-US" altLang="zh-CN" sz="6000" b="1" dirty="0" smtClean="0"/>
              <a:t> </a:t>
            </a:r>
            <a:r>
              <a:rPr lang="en-US" altLang="zh-CN" sz="6000" b="1" dirty="0" err="1" smtClean="0"/>
              <a:t>Ani</a:t>
            </a:r>
            <a:r>
              <a:rPr lang="en-US" altLang="zh-CN" sz="6000" b="1" dirty="0" smtClean="0"/>
              <a:t> </a:t>
            </a:r>
            <a:r>
              <a:rPr lang="zh-CN" altLang="en-US" sz="6000" b="1" dirty="0" smtClean="0"/>
              <a:t>我相信 </a:t>
            </a:r>
            <a:endParaRPr lang="en-US" altLang="zh-CN" sz="6000" b="1" dirty="0" smtClean="0"/>
          </a:p>
          <a:p>
            <a:pPr marL="0" indent="0" algn="ctr">
              <a:buNone/>
            </a:pPr>
            <a:r>
              <a:rPr lang="en-US" altLang="zh-CN" sz="4400" b="1" dirty="0" err="1" smtClean="0"/>
              <a:t>Ani</a:t>
            </a:r>
            <a:r>
              <a:rPr lang="en-US" altLang="zh-CN" sz="4400" b="1" dirty="0" smtClean="0"/>
              <a:t> </a:t>
            </a:r>
            <a:r>
              <a:rPr lang="en-US" altLang="zh-CN" sz="4400" b="1" dirty="0" err="1" smtClean="0"/>
              <a:t>Ani,Wo</a:t>
            </a:r>
            <a:r>
              <a:rPr lang="en-US" altLang="zh-CN" sz="4400" b="1" dirty="0" smtClean="0"/>
              <a:t> Xiang </a:t>
            </a:r>
            <a:r>
              <a:rPr lang="en-US" altLang="zh-CN" sz="4400" b="1" dirty="0" err="1" smtClean="0"/>
              <a:t>Xin</a:t>
            </a:r>
            <a:endParaRPr lang="en-US" altLang="zh-CN" sz="4400" b="1" dirty="0" smtClean="0"/>
          </a:p>
          <a:p>
            <a:pPr marL="0" indent="0" algn="ctr">
              <a:buNone/>
            </a:pPr>
            <a:endParaRPr lang="en-US" altLang="zh-CN" sz="4400" b="1" dirty="0"/>
          </a:p>
          <a:p>
            <a:pPr marL="0" indent="0" algn="ctr">
              <a:buNone/>
            </a:pPr>
            <a:endParaRPr lang="en-US" altLang="zh-CN" sz="4400" b="1" dirty="0" smtClean="0"/>
          </a:p>
          <a:p>
            <a:pPr marL="0" indent="0" algn="ctr">
              <a:buNone/>
            </a:pPr>
            <a:r>
              <a:rPr lang="en-US" altLang="zh-CN" sz="4400" b="1" dirty="0" smtClean="0"/>
              <a:t>COMING BACK AGAIN</a:t>
            </a:r>
            <a:r>
              <a:rPr lang="zh-CN" altLang="en-US" sz="4400" b="1" dirty="0" smtClean="0"/>
              <a:t>， </a:t>
            </a:r>
            <a:endParaRPr lang="en-US" altLang="zh-CN" sz="4400" b="1" dirty="0" smtClean="0"/>
          </a:p>
          <a:p>
            <a:pPr marL="0" indent="0" algn="ctr">
              <a:buNone/>
            </a:pPr>
            <a:r>
              <a:rPr lang="en-US" altLang="zh-CN" sz="4400" b="1" dirty="0" smtClean="0"/>
              <a:t>My MESSIAH</a:t>
            </a:r>
            <a:r>
              <a:rPr lang="zh-CN" altLang="en-US" sz="4400" b="1" dirty="0" smtClean="0"/>
              <a:t>， </a:t>
            </a:r>
            <a:r>
              <a:rPr lang="en-US" altLang="zh-CN" sz="4400" b="1" dirty="0" err="1" smtClean="0"/>
              <a:t>Ani</a:t>
            </a:r>
            <a:r>
              <a:rPr lang="en-US" altLang="zh-CN" sz="4400" b="1" dirty="0" smtClean="0"/>
              <a:t> </a:t>
            </a:r>
            <a:r>
              <a:rPr lang="en-US" altLang="zh-CN" sz="4400" b="1" dirty="0" err="1" smtClean="0"/>
              <a:t>Ani</a:t>
            </a:r>
            <a:r>
              <a:rPr lang="en-US" altLang="zh-CN" sz="4400" b="1" dirty="0" smtClean="0"/>
              <a:t> I BELIEVE</a:t>
            </a:r>
          </a:p>
          <a:p>
            <a:pPr algn="ctr"/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03975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i="1" dirty="0" smtClean="0">
                <a:latin typeface="Aparajita" pitchFamily="34" charset="0"/>
                <a:cs typeface="Aparajita" pitchFamily="34" charset="0"/>
              </a:rPr>
              <a:t>CHORUS </a:t>
            </a:r>
            <a:r>
              <a:rPr lang="zh-CN" altLang="en-US" sz="6600" dirty="0" smtClean="0">
                <a:latin typeface="Aharoni" pitchFamily="2" charset="-79"/>
                <a:cs typeface="Aharoni" pitchFamily="2" charset="-79"/>
              </a:rPr>
              <a:t>副歌</a:t>
            </a:r>
            <a:r>
              <a:rPr lang="en-US" sz="6600" dirty="0" smtClean="0">
                <a:latin typeface="Aharoni" pitchFamily="2" charset="-79"/>
                <a:cs typeface="Aharoni" pitchFamily="2" charset="-79"/>
              </a:rPr>
              <a:t>:</a:t>
            </a:r>
          </a:p>
          <a:p>
            <a:pPr marL="0" indent="0" algn="ctr">
              <a:buNone/>
            </a:pPr>
            <a:r>
              <a:rPr lang="en-US" sz="6600" dirty="0" err="1" smtClean="0">
                <a:latin typeface="Aharoni" pitchFamily="2" charset="-79"/>
                <a:cs typeface="Aharoni" pitchFamily="2" charset="-79"/>
              </a:rPr>
              <a:t>Massiach</a:t>
            </a:r>
            <a:r>
              <a:rPr lang="en-US" sz="6600" dirty="0" smtClean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6600" dirty="0" err="1" smtClean="0">
                <a:latin typeface="Aharoni" pitchFamily="2" charset="-79"/>
                <a:cs typeface="Aharoni" pitchFamily="2" charset="-79"/>
              </a:rPr>
              <a:t>Massiach</a:t>
            </a:r>
            <a:endParaRPr lang="en-US" sz="6600" dirty="0" smtClean="0">
              <a:latin typeface="Aharoni" pitchFamily="2" charset="-79"/>
              <a:cs typeface="Aharoni" pitchFamily="2" charset="-79"/>
            </a:endParaRPr>
          </a:p>
          <a:p>
            <a:pPr marL="0" indent="0" algn="ctr">
              <a:buNone/>
            </a:pPr>
            <a:r>
              <a:rPr lang="en-US" sz="6600" dirty="0" err="1" smtClean="0">
                <a:latin typeface="Aharoni" pitchFamily="2" charset="-79"/>
                <a:cs typeface="Aharoni" pitchFamily="2" charset="-79"/>
              </a:rPr>
              <a:t>Massiach</a:t>
            </a:r>
            <a:r>
              <a:rPr lang="en-US" sz="6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zh-CN" altLang="en-US" sz="6600" dirty="0" smtClean="0">
                <a:latin typeface="Aharoni" pitchFamily="2" charset="-79"/>
                <a:cs typeface="Aharoni" pitchFamily="2" charset="-79"/>
              </a:rPr>
              <a:t>彌賽亞</a:t>
            </a:r>
            <a:r>
              <a:rPr lang="en-US" altLang="zh-CN" sz="6600" dirty="0" smtClean="0">
                <a:latin typeface="Aharoni" pitchFamily="2" charset="-79"/>
                <a:cs typeface="Aharoni" pitchFamily="2" charset="-79"/>
              </a:rPr>
              <a:t>X3</a:t>
            </a:r>
            <a:endParaRPr lang="en-US" sz="6600" dirty="0" smtClean="0">
              <a:latin typeface="Aharoni" pitchFamily="2" charset="-79"/>
              <a:cs typeface="Aharoni" pitchFamily="2" charset="-79"/>
            </a:endParaRPr>
          </a:p>
          <a:p>
            <a:pPr marL="0" indent="0" algn="ctr">
              <a:buNone/>
            </a:pPr>
            <a:r>
              <a:rPr lang="en-US" sz="6600" dirty="0" err="1" smtClean="0">
                <a:latin typeface="Aharoni" pitchFamily="2" charset="-79"/>
                <a:cs typeface="Aharoni" pitchFamily="2" charset="-79"/>
              </a:rPr>
              <a:t>Ay,Ay,Ay,Ay,Ay</a:t>
            </a:r>
            <a:endParaRPr lang="en-US" sz="6600" dirty="0" smtClean="0">
              <a:latin typeface="Aharoni" pitchFamily="2" charset="-79"/>
              <a:cs typeface="Aharoni" pitchFamily="2" charset="-79"/>
            </a:endParaRPr>
          </a:p>
          <a:p>
            <a:pPr marL="0" indent="0" algn="ctr">
              <a:buNone/>
            </a:pPr>
            <a:r>
              <a:rPr lang="en-US" sz="6600" dirty="0" smtClean="0">
                <a:latin typeface="Aharoni" pitchFamily="2" charset="-79"/>
                <a:cs typeface="Aharoni" pitchFamily="2" charset="-79"/>
              </a:rPr>
              <a:t>( Repeat </a:t>
            </a:r>
            <a:r>
              <a:rPr lang="zh-CN" altLang="en-US" sz="6600" dirty="0" smtClean="0">
                <a:latin typeface="Aharoni" pitchFamily="2" charset="-79"/>
                <a:cs typeface="Aharoni" pitchFamily="2" charset="-79"/>
              </a:rPr>
              <a:t>重复</a:t>
            </a:r>
            <a:r>
              <a:rPr lang="en-US" sz="6600" dirty="0" smtClean="0">
                <a:latin typeface="Aharoni" pitchFamily="2" charset="-79"/>
                <a:cs typeface="Aharoni" pitchFamily="2" charset="-79"/>
              </a:rPr>
              <a:t>)</a:t>
            </a:r>
            <a:endParaRPr lang="en-US" sz="66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5083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838199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Aharoni" pitchFamily="2" charset="-79"/>
                <a:cs typeface="Aharoni" pitchFamily="2" charset="-79"/>
              </a:rPr>
              <a:t>ANI MA’AMIN</a:t>
            </a:r>
            <a:endParaRPr lang="en-US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133600"/>
            <a:ext cx="8534400" cy="4495800"/>
          </a:xfrm>
        </p:spPr>
        <p:txBody>
          <a:bodyPr>
            <a:normAutofit/>
          </a:bodyPr>
          <a:lstStyle/>
          <a:p>
            <a:r>
              <a:rPr lang="en-US" sz="80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Ani</a:t>
            </a:r>
            <a:r>
              <a:rPr lang="en-US" sz="80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Ma’amin</a:t>
            </a:r>
            <a:endParaRPr lang="en-US" sz="8000" dirty="0" smtClean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  <a:p>
            <a:r>
              <a:rPr lang="en-US" sz="80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Ani</a:t>
            </a:r>
            <a:r>
              <a:rPr lang="en-US" sz="80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Ma’amin</a:t>
            </a:r>
            <a:endParaRPr lang="en-US" sz="8000" dirty="0" smtClean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9809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err="1" smtClean="0">
                <a:latin typeface="Aharoni" pitchFamily="2" charset="-79"/>
                <a:cs typeface="Aharoni" pitchFamily="2" charset="-79"/>
              </a:rPr>
              <a:t>Be’emunah</a:t>
            </a:r>
            <a:r>
              <a:rPr lang="en-US" sz="7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7200" dirty="0" err="1" smtClean="0">
                <a:latin typeface="Aharoni" pitchFamily="2" charset="-79"/>
                <a:cs typeface="Aharoni" pitchFamily="2" charset="-79"/>
              </a:rPr>
              <a:t>she’leimah</a:t>
            </a:r>
            <a:endParaRPr lang="en-US" sz="7200" dirty="0" smtClean="0">
              <a:latin typeface="Aharoni" pitchFamily="2" charset="-79"/>
              <a:cs typeface="Aharoni" pitchFamily="2" charset="-79"/>
            </a:endParaRPr>
          </a:p>
          <a:p>
            <a:pPr marL="0" indent="0" algn="ctr">
              <a:buNone/>
            </a:pPr>
            <a:r>
              <a:rPr lang="en-US" sz="7200" dirty="0" err="1" smtClean="0">
                <a:latin typeface="Aharoni" pitchFamily="2" charset="-79"/>
                <a:cs typeface="Aharoni" pitchFamily="2" charset="-79"/>
              </a:rPr>
              <a:t>Beviat</a:t>
            </a:r>
            <a:r>
              <a:rPr lang="en-US" sz="7200" dirty="0" smtClean="0">
                <a:latin typeface="Aharoni" pitchFamily="2" charset="-79"/>
                <a:cs typeface="Aharoni" pitchFamily="2" charset="-79"/>
              </a:rPr>
              <a:t> Ha </a:t>
            </a:r>
            <a:r>
              <a:rPr lang="en-US" sz="7200" dirty="0" err="1" smtClean="0">
                <a:latin typeface="Aharoni" pitchFamily="2" charset="-79"/>
                <a:cs typeface="Aharoni" pitchFamily="2" charset="-79"/>
              </a:rPr>
              <a:t>Massiach</a:t>
            </a:r>
            <a:endParaRPr lang="en-US" sz="7200" dirty="0" smtClean="0">
              <a:latin typeface="Aharoni" pitchFamily="2" charset="-79"/>
              <a:cs typeface="Aharoni" pitchFamily="2" charset="-79"/>
            </a:endParaRPr>
          </a:p>
          <a:p>
            <a:pPr marL="0" indent="0" algn="ctr">
              <a:buNone/>
            </a:pPr>
            <a:r>
              <a:rPr lang="en-US" sz="7200" dirty="0" err="1" smtClean="0">
                <a:latin typeface="Aharoni" pitchFamily="2" charset="-79"/>
                <a:cs typeface="Aharoni" pitchFamily="2" charset="-79"/>
              </a:rPr>
              <a:t>Ani</a:t>
            </a:r>
            <a:r>
              <a:rPr lang="en-US" sz="7200" dirty="0" smtClean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7200" dirty="0" err="1" smtClean="0">
                <a:latin typeface="Aharoni" pitchFamily="2" charset="-79"/>
                <a:cs typeface="Aharoni" pitchFamily="2" charset="-79"/>
              </a:rPr>
              <a:t>Ani</a:t>
            </a:r>
            <a:r>
              <a:rPr lang="en-US" sz="7200" dirty="0" smtClean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7200" dirty="0" err="1" smtClean="0">
                <a:latin typeface="Aharoni" pitchFamily="2" charset="-79"/>
                <a:cs typeface="Aharoni" pitchFamily="2" charset="-79"/>
              </a:rPr>
              <a:t>Ma’amin</a:t>
            </a:r>
            <a:endParaRPr lang="en-US" sz="7200" dirty="0" smtClean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8976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i="1" dirty="0" smtClean="0">
                <a:latin typeface="Aparajita" pitchFamily="34" charset="0"/>
                <a:cs typeface="Aparajita" pitchFamily="34" charset="0"/>
              </a:rPr>
              <a:t>CHORUS </a:t>
            </a:r>
            <a:r>
              <a:rPr lang="zh-CN" altLang="en-US" sz="6600" dirty="0" smtClean="0">
                <a:latin typeface="Aharoni" pitchFamily="2" charset="-79"/>
                <a:cs typeface="Aharoni" pitchFamily="2" charset="-79"/>
              </a:rPr>
              <a:t>副歌</a:t>
            </a:r>
            <a:r>
              <a:rPr lang="en-US" sz="6600" dirty="0" smtClean="0">
                <a:latin typeface="Aharoni" pitchFamily="2" charset="-79"/>
                <a:cs typeface="Aharoni" pitchFamily="2" charset="-79"/>
              </a:rPr>
              <a:t>:</a:t>
            </a:r>
          </a:p>
          <a:p>
            <a:pPr marL="0" indent="0" algn="ctr">
              <a:buNone/>
            </a:pPr>
            <a:r>
              <a:rPr lang="en-US" sz="6600" dirty="0" err="1" smtClean="0">
                <a:latin typeface="Aharoni" pitchFamily="2" charset="-79"/>
                <a:cs typeface="Aharoni" pitchFamily="2" charset="-79"/>
              </a:rPr>
              <a:t>Massiach</a:t>
            </a:r>
            <a:r>
              <a:rPr lang="en-US" sz="6600" dirty="0" smtClean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6600" dirty="0" err="1" smtClean="0">
                <a:latin typeface="Aharoni" pitchFamily="2" charset="-79"/>
                <a:cs typeface="Aharoni" pitchFamily="2" charset="-79"/>
              </a:rPr>
              <a:t>Massiach</a:t>
            </a:r>
            <a:endParaRPr lang="en-US" sz="6600" dirty="0" smtClean="0">
              <a:latin typeface="Aharoni" pitchFamily="2" charset="-79"/>
              <a:cs typeface="Aharoni" pitchFamily="2" charset="-79"/>
            </a:endParaRPr>
          </a:p>
          <a:p>
            <a:pPr marL="0" indent="0" algn="ctr">
              <a:buNone/>
            </a:pPr>
            <a:r>
              <a:rPr lang="en-US" sz="6600" dirty="0" err="1" smtClean="0">
                <a:latin typeface="Aharoni" pitchFamily="2" charset="-79"/>
                <a:cs typeface="Aharoni" pitchFamily="2" charset="-79"/>
              </a:rPr>
              <a:t>Massiach</a:t>
            </a:r>
            <a:r>
              <a:rPr lang="en-US" sz="6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zh-CN" altLang="en-US" sz="6600" dirty="0" smtClean="0">
                <a:latin typeface="Aharoni" pitchFamily="2" charset="-79"/>
                <a:cs typeface="Aharoni" pitchFamily="2" charset="-79"/>
              </a:rPr>
              <a:t>彌賽亞</a:t>
            </a:r>
            <a:r>
              <a:rPr lang="en-US" altLang="zh-CN" sz="6600" dirty="0" smtClean="0">
                <a:latin typeface="Aharoni" pitchFamily="2" charset="-79"/>
                <a:cs typeface="Aharoni" pitchFamily="2" charset="-79"/>
              </a:rPr>
              <a:t>X3</a:t>
            </a:r>
            <a:endParaRPr lang="en-US" sz="6600" dirty="0" smtClean="0">
              <a:latin typeface="Aharoni" pitchFamily="2" charset="-79"/>
              <a:cs typeface="Aharoni" pitchFamily="2" charset="-79"/>
            </a:endParaRPr>
          </a:p>
          <a:p>
            <a:pPr marL="0" indent="0" algn="ctr">
              <a:buNone/>
            </a:pPr>
            <a:r>
              <a:rPr lang="en-US" sz="6600" dirty="0" err="1" smtClean="0">
                <a:latin typeface="Aharoni" pitchFamily="2" charset="-79"/>
                <a:cs typeface="Aharoni" pitchFamily="2" charset="-79"/>
              </a:rPr>
              <a:t>Ay,Ay,Ay,Ay,Ay</a:t>
            </a:r>
            <a:endParaRPr lang="en-US" sz="6600" dirty="0" smtClean="0">
              <a:latin typeface="Aharoni" pitchFamily="2" charset="-79"/>
              <a:cs typeface="Aharoni" pitchFamily="2" charset="-79"/>
            </a:endParaRPr>
          </a:p>
          <a:p>
            <a:pPr marL="0" indent="0" algn="ctr">
              <a:buNone/>
            </a:pPr>
            <a:r>
              <a:rPr lang="en-US" sz="6600" dirty="0" smtClean="0">
                <a:latin typeface="Aharoni" pitchFamily="2" charset="-79"/>
                <a:cs typeface="Aharoni" pitchFamily="2" charset="-79"/>
              </a:rPr>
              <a:t>( Repeat </a:t>
            </a:r>
            <a:r>
              <a:rPr lang="zh-CN" altLang="en-US" sz="6600" dirty="0" smtClean="0">
                <a:latin typeface="Aharoni" pitchFamily="2" charset="-79"/>
                <a:cs typeface="Aharoni" pitchFamily="2" charset="-79"/>
              </a:rPr>
              <a:t>重复</a:t>
            </a:r>
            <a:r>
              <a:rPr lang="en-US" sz="6600" dirty="0" smtClean="0">
                <a:latin typeface="Aharoni" pitchFamily="2" charset="-79"/>
                <a:cs typeface="Aharoni" pitchFamily="2" charset="-79"/>
              </a:rPr>
              <a:t>)</a:t>
            </a:r>
            <a:endParaRPr lang="en-US" sz="66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0976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457200" y="381000"/>
            <a:ext cx="8382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TW" sz="2800" dirty="0">
                <a:solidFill>
                  <a:prstClr val="black"/>
                </a:solidFill>
                <a:ea typeface="新細明體" charset="-120"/>
              </a:rPr>
              <a:t>"</a:t>
            </a:r>
            <a:r>
              <a:rPr lang="zh-TW" altLang="en-US" sz="2800" dirty="0">
                <a:solidFill>
                  <a:prstClr val="black"/>
                </a:solidFill>
                <a:ea typeface="新細明體" charset="-120"/>
              </a:rPr>
              <a:t>回歸以色列家族 復原希伯來根源</a:t>
            </a:r>
            <a:r>
              <a:rPr lang="en-US" altLang="zh-TW" sz="2800" dirty="0">
                <a:solidFill>
                  <a:prstClr val="black"/>
                </a:solidFill>
                <a:ea typeface="新細明體" charset="-120"/>
              </a:rPr>
              <a:t>”</a:t>
            </a:r>
          </a:p>
          <a:p>
            <a:r>
              <a:rPr lang="zh-TW" altLang="en-US" sz="2800" dirty="0">
                <a:solidFill>
                  <a:prstClr val="black"/>
                </a:solidFill>
                <a:ea typeface="新細明體" charset="-120"/>
              </a:rPr>
              <a:t>                        中文敬拜讚美系列</a:t>
            </a:r>
          </a:p>
          <a:p>
            <a:r>
              <a:rPr lang="zh-TW" altLang="en-US" sz="2800" dirty="0">
                <a:solidFill>
                  <a:prstClr val="black"/>
                </a:solidFill>
                <a:ea typeface="新細明體" charset="-120"/>
              </a:rPr>
              <a:t>     曲</a:t>
            </a:r>
            <a:r>
              <a:rPr lang="en-US" altLang="zh-TW" sz="2800" dirty="0">
                <a:solidFill>
                  <a:prstClr val="black"/>
                </a:solidFill>
                <a:ea typeface="新細明體" charset="-120"/>
              </a:rPr>
              <a:t>: Tina </a:t>
            </a:r>
            <a:r>
              <a:rPr lang="en-US" altLang="zh-TW" sz="2800" dirty="0" err="1">
                <a:solidFill>
                  <a:prstClr val="black"/>
                </a:solidFill>
                <a:ea typeface="新細明體" charset="-120"/>
              </a:rPr>
              <a:t>AbiYah</a:t>
            </a:r>
            <a:r>
              <a:rPr lang="zh-TW" altLang="en-US" sz="2800" dirty="0">
                <a:solidFill>
                  <a:prstClr val="black"/>
                </a:solidFill>
                <a:ea typeface="新細明體" charset="-120"/>
              </a:rPr>
              <a:t>         詞</a:t>
            </a:r>
            <a:r>
              <a:rPr lang="en-US" altLang="zh-TW" sz="2800" dirty="0">
                <a:solidFill>
                  <a:prstClr val="black"/>
                </a:solidFill>
                <a:ea typeface="新細明體" charset="-120"/>
              </a:rPr>
              <a:t>: </a:t>
            </a:r>
            <a:r>
              <a:rPr lang="zh-TW" altLang="en-US" sz="2800" dirty="0">
                <a:solidFill>
                  <a:prstClr val="black"/>
                </a:solidFill>
                <a:ea typeface="新細明體" charset="-120"/>
              </a:rPr>
              <a:t>千玉 </a:t>
            </a:r>
            <a:r>
              <a:rPr lang="en-US" altLang="zh-TW" sz="2800" dirty="0">
                <a:solidFill>
                  <a:prstClr val="black"/>
                </a:solidFill>
                <a:ea typeface="新細明體" charset="-120"/>
              </a:rPr>
              <a:t>( </a:t>
            </a:r>
            <a:r>
              <a:rPr lang="en-US" altLang="zh-TW" sz="2800" dirty="0" err="1">
                <a:solidFill>
                  <a:prstClr val="black"/>
                </a:solidFill>
                <a:ea typeface="新細明體" charset="-120"/>
              </a:rPr>
              <a:t>Yahn</a:t>
            </a:r>
            <a:r>
              <a:rPr lang="en-US" altLang="zh-TW" sz="2800" dirty="0">
                <a:solidFill>
                  <a:prstClr val="black"/>
                </a:solidFill>
                <a:ea typeface="新細明體" charset="-120"/>
              </a:rPr>
              <a:t> El)</a:t>
            </a:r>
          </a:p>
          <a:p>
            <a:endParaRPr lang="en-US" altLang="zh-TW" sz="2800" dirty="0">
              <a:solidFill>
                <a:prstClr val="black"/>
              </a:solidFill>
              <a:ea typeface="新細明體" charset="-120"/>
            </a:endParaRPr>
          </a:p>
          <a:p>
            <a:r>
              <a:rPr lang="zh-TW" altLang="en-US" sz="2800" dirty="0">
                <a:solidFill>
                  <a:prstClr val="black"/>
                </a:solidFill>
                <a:ea typeface="新細明體" charset="-120"/>
              </a:rPr>
              <a:t>有版權，歡迎個人或團體自由使用並知會我們</a:t>
            </a:r>
            <a:br>
              <a:rPr lang="zh-TW" altLang="en-US" sz="2800" dirty="0">
                <a:solidFill>
                  <a:prstClr val="black"/>
                </a:solidFill>
                <a:ea typeface="新細明體" charset="-120"/>
              </a:rPr>
            </a:br>
            <a:endParaRPr lang="zh-TW" altLang="en-US" sz="2800" dirty="0">
              <a:solidFill>
                <a:prstClr val="black"/>
              </a:solidFill>
              <a:ea typeface="新細明體" charset="-120"/>
            </a:endParaRPr>
          </a:p>
          <a:p>
            <a:r>
              <a:rPr lang="en-US" altLang="zh-TW" sz="2800" dirty="0">
                <a:solidFill>
                  <a:prstClr val="black"/>
                </a:solidFill>
                <a:ea typeface="新細明體" charset="-120"/>
              </a:rPr>
              <a:t>www.YahArise.com</a:t>
            </a:r>
            <a:endParaRPr lang="zh-TW" altLang="en-US" sz="2800" dirty="0">
              <a:solidFill>
                <a:prstClr val="black"/>
              </a:solidFill>
              <a:ea typeface="新細明體" charset="-120"/>
            </a:endParaRPr>
          </a:p>
          <a:p>
            <a:r>
              <a:rPr lang="en-US" altLang="zh-TW" sz="2800" dirty="0">
                <a:solidFill>
                  <a:prstClr val="black"/>
                </a:solidFill>
                <a:ea typeface="新細明體" charset="-120"/>
                <a:hlinkClick r:id="rId2"/>
              </a:rPr>
              <a:t>YahArise@gmail.com</a:t>
            </a:r>
            <a:endParaRPr lang="en-US" altLang="zh-TW" sz="2800" dirty="0">
              <a:solidFill>
                <a:prstClr val="black"/>
              </a:solidFill>
              <a:ea typeface="新細明體" charset="-120"/>
            </a:endParaRPr>
          </a:p>
          <a:p>
            <a:endParaRPr lang="en-US" altLang="zh-TW" sz="2800" dirty="0">
              <a:solidFill>
                <a:prstClr val="black"/>
              </a:solidFill>
              <a:ea typeface="新細明體" charset="-120"/>
            </a:endParaRPr>
          </a:p>
          <a:p>
            <a:endParaRPr lang="en-US" altLang="zh-TW" sz="2800" dirty="0">
              <a:solidFill>
                <a:prstClr val="black"/>
              </a:solidFill>
              <a:ea typeface="新細明體" charset="-120"/>
            </a:endParaRPr>
          </a:p>
          <a:p>
            <a:r>
              <a:rPr lang="en-US" sz="2800" dirty="0" err="1">
                <a:solidFill>
                  <a:prstClr val="black"/>
                </a:solidFill>
              </a:rPr>
              <a:t>Yah's</a:t>
            </a:r>
            <a:r>
              <a:rPr lang="en-US" sz="2800" dirty="0">
                <a:solidFill>
                  <a:prstClr val="black"/>
                </a:solidFill>
              </a:rPr>
              <a:t> Praises in Chinese : </a:t>
            </a:r>
          </a:p>
          <a:p>
            <a:r>
              <a:rPr lang="en-US" sz="2800" dirty="0">
                <a:solidFill>
                  <a:prstClr val="black"/>
                </a:solidFill>
              </a:rPr>
              <a:t>Returning to the house of </a:t>
            </a:r>
            <a:r>
              <a:rPr lang="en-US" sz="2800" dirty="0" err="1">
                <a:solidFill>
                  <a:prstClr val="black"/>
                </a:solidFill>
              </a:rPr>
              <a:t>Yisrael</a:t>
            </a:r>
            <a:r>
              <a:rPr lang="en-US" sz="2800" dirty="0">
                <a:solidFill>
                  <a:prstClr val="black"/>
                </a:solidFill>
              </a:rPr>
              <a:t>, </a:t>
            </a:r>
          </a:p>
          <a:p>
            <a:r>
              <a:rPr lang="en-US" sz="2800" dirty="0">
                <a:solidFill>
                  <a:prstClr val="black"/>
                </a:solidFill>
              </a:rPr>
              <a:t>Restoring the Hebraic root of </a:t>
            </a:r>
            <a:r>
              <a:rPr lang="en-US" sz="2800" dirty="0" err="1">
                <a:solidFill>
                  <a:prstClr val="black"/>
                </a:solidFill>
              </a:rPr>
              <a:t>Yah's</a:t>
            </a:r>
            <a:r>
              <a:rPr lang="en-US" sz="2800" dirty="0">
                <a:solidFill>
                  <a:prstClr val="black"/>
                </a:solidFill>
              </a:rPr>
              <a:t> reign  </a:t>
            </a:r>
          </a:p>
        </p:txBody>
      </p:sp>
      <p:pic>
        <p:nvPicPr>
          <p:cNvPr id="30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038" y="2514600"/>
            <a:ext cx="3484562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96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243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1_Waveform</vt:lpstr>
      <vt:lpstr>PowerPoint Presentation</vt:lpstr>
      <vt:lpstr>PowerPoint Presentation</vt:lpstr>
      <vt:lpstr>我相信 IBelieve</vt:lpstr>
      <vt:lpstr>PowerPoint Presentation</vt:lpstr>
      <vt:lpstr>PowerPoint Presentation</vt:lpstr>
      <vt:lpstr>ANI MA’AMIN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 MA’AMIN</dc:title>
  <dc:creator>Christina</dc:creator>
  <cp:lastModifiedBy>Jane EL</cp:lastModifiedBy>
  <cp:revision>10</cp:revision>
  <dcterms:created xsi:type="dcterms:W3CDTF">2012-05-29T03:19:21Z</dcterms:created>
  <dcterms:modified xsi:type="dcterms:W3CDTF">2013-06-13T22:54:20Z</dcterms:modified>
</cp:coreProperties>
</file>