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64" r:id="rId5"/>
    <p:sldId id="263" r:id="rId6"/>
    <p:sldId id="256" r:id="rId7"/>
    <p:sldId id="257" r:id="rId8"/>
    <p:sldId id="258" r:id="rId9"/>
    <p:sldId id="259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2" autoAdjust="0"/>
    <p:restoredTop sz="94660"/>
  </p:normalViewPr>
  <p:slideViewPr>
    <p:cSldViewPr>
      <p:cViewPr varScale="1">
        <p:scale>
          <a:sx n="52" d="100"/>
          <a:sy n="52" d="100"/>
        </p:scale>
        <p:origin x="-115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63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00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1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8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50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48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24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52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1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26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33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80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20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3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10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2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8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81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46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05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2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4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587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299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336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79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059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035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32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9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57202E-B3E4-476C-A0EC-CD363BEB15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58B146-806E-4D6C-9F3D-55B7E2F38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5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0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2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0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LongIsland" pitchFamily="2" charset="0"/>
              </a:rPr>
              <a:t>榮耀的君王</a:t>
            </a:r>
            <a:r>
              <a:rPr lang="en-US" dirty="0" smtClean="0">
                <a:latin typeface="LongIsland" pitchFamily="2" charset="0"/>
              </a:rPr>
              <a:t>SING PRAISE </a:t>
            </a:r>
            <a:br>
              <a:rPr lang="en-US" dirty="0" smtClean="0">
                <a:latin typeface="LongIsland" pitchFamily="2" charset="0"/>
              </a:rPr>
            </a:br>
            <a:r>
              <a:rPr lang="en-US" dirty="0" smtClean="0">
                <a:latin typeface="LongIsland" pitchFamily="2" charset="0"/>
              </a:rPr>
              <a:t> </a:t>
            </a:r>
            <a:r>
              <a:rPr lang="zh-CN" altLang="en-US" dirty="0" smtClean="0">
                <a:latin typeface="LongIsland" pitchFamily="2" charset="0"/>
              </a:rPr>
              <a:t>曲：</a:t>
            </a:r>
            <a:r>
              <a:rPr lang="en-US" altLang="zh-CN" sz="3200" dirty="0" smtClean="0">
                <a:latin typeface="LongIsland" pitchFamily="2" charset="0"/>
              </a:rPr>
              <a:t>ABIYAH</a:t>
            </a:r>
            <a:r>
              <a:rPr lang="en-US" sz="3200" dirty="0" smtClean="0">
                <a:latin typeface="LongIsland" pitchFamily="2" charset="0"/>
              </a:rPr>
              <a:t> </a:t>
            </a:r>
            <a:r>
              <a:rPr lang="zh-CN" altLang="en-US" sz="3200" dirty="0" smtClean="0">
                <a:latin typeface="LongIsland" pitchFamily="2" charset="0"/>
              </a:rPr>
              <a:t>中文詞：千玉 </a:t>
            </a:r>
            <a:r>
              <a:rPr lang="en-US" altLang="zh-CN" sz="3200" dirty="0" err="1" smtClean="0">
                <a:latin typeface="LongIsland" pitchFamily="2" charset="0"/>
              </a:rPr>
              <a:t>YahnEl</a:t>
            </a:r>
            <a:endParaRPr lang="en-US" sz="3200" dirty="0">
              <a:latin typeface="LongIslan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8001000" cy="4572000"/>
          </a:xfrm>
        </p:spPr>
        <p:txBody>
          <a:bodyPr>
            <a:normAutofit fontScale="25000" lnSpcReduction="20000"/>
          </a:bodyPr>
          <a:lstStyle/>
          <a:p>
            <a:endParaRPr lang="en-US" altLang="zh-CN" sz="8600" dirty="0" smtClean="0">
              <a:solidFill>
                <a:schemeClr val="tx1"/>
              </a:solidFill>
              <a:latin typeface="LongIsland" pitchFamily="2" charset="0"/>
            </a:endParaRPr>
          </a:p>
          <a:p>
            <a:r>
              <a:rPr lang="zh-CN" altLang="en-US" sz="24000" b="1" dirty="0" smtClean="0">
                <a:solidFill>
                  <a:schemeClr val="tx1"/>
                </a:solidFill>
                <a:latin typeface="LongIsland" pitchFamily="2" charset="0"/>
              </a:rPr>
              <a:t>讚美</a:t>
            </a:r>
            <a:r>
              <a:rPr lang="en-US" altLang="zh-CN" sz="24000" b="1" dirty="0" smtClean="0">
                <a:solidFill>
                  <a:schemeClr val="tx1"/>
                </a:solidFill>
                <a:latin typeface="LongIsland" pitchFamily="2" charset="0"/>
              </a:rPr>
              <a:t>  X2 </a:t>
            </a:r>
          </a:p>
          <a:p>
            <a:r>
              <a:rPr lang="en-US" altLang="zh-CN" sz="24000" b="1" dirty="0" err="1" smtClean="0">
                <a:solidFill>
                  <a:schemeClr val="tx1"/>
                </a:solidFill>
                <a:latin typeface="LongIsland" pitchFamily="2" charset="0"/>
              </a:rPr>
              <a:t>Zan</a:t>
            </a:r>
            <a:r>
              <a:rPr lang="en-US" altLang="zh-CN" sz="24000" b="1" dirty="0" smtClean="0">
                <a:solidFill>
                  <a:schemeClr val="tx1"/>
                </a:solidFill>
                <a:latin typeface="LongIsland" pitchFamily="2" charset="0"/>
              </a:rPr>
              <a:t> Mei</a:t>
            </a:r>
            <a:endParaRPr lang="en-US" sz="24000" b="1" dirty="0" smtClean="0">
              <a:solidFill>
                <a:schemeClr val="tx1"/>
              </a:solidFill>
              <a:latin typeface="LongIsland" pitchFamily="2" charset="0"/>
            </a:endParaRPr>
          </a:p>
          <a:p>
            <a:r>
              <a:rPr lang="zh-CN" altLang="en-US" sz="24000" b="1" dirty="0">
                <a:solidFill>
                  <a:schemeClr val="tx1"/>
                </a:solidFill>
                <a:latin typeface="LongIsland" pitchFamily="2" charset="0"/>
              </a:rPr>
              <a:t>讚</a:t>
            </a:r>
            <a:r>
              <a:rPr lang="zh-CN" altLang="en-US" sz="24000" b="1" dirty="0" smtClean="0">
                <a:solidFill>
                  <a:schemeClr val="tx1"/>
                </a:solidFill>
                <a:latin typeface="LongIsland" pitchFamily="2" charset="0"/>
              </a:rPr>
              <a:t>美  歸</a:t>
            </a:r>
            <a:r>
              <a:rPr lang="en-US" altLang="zh-CN" sz="24000" b="1" dirty="0" smtClean="0">
                <a:solidFill>
                  <a:schemeClr val="tx1"/>
                </a:solidFill>
                <a:latin typeface="LongIsland" pitchFamily="2" charset="0"/>
              </a:rPr>
              <a:t>YHWH</a:t>
            </a:r>
            <a:r>
              <a:rPr lang="zh-CN" altLang="en-US" sz="24000" b="1" dirty="0" smtClean="0">
                <a:solidFill>
                  <a:schemeClr val="tx1"/>
                </a:solidFill>
                <a:latin typeface="LongIsland" pitchFamily="2" charset="0"/>
              </a:rPr>
              <a:t>雅吾瓦</a:t>
            </a:r>
            <a:endParaRPr lang="en-US" altLang="zh-CN" sz="24000" b="1" dirty="0">
              <a:solidFill>
                <a:schemeClr val="tx1"/>
              </a:solidFill>
              <a:latin typeface="LongIsland" pitchFamily="2" charset="0"/>
            </a:endParaRPr>
          </a:p>
          <a:p>
            <a:endParaRPr lang="en-US" altLang="zh-CN" sz="6000" dirty="0" smtClean="0">
              <a:solidFill>
                <a:schemeClr val="tx1"/>
              </a:solidFill>
              <a:latin typeface="LongIsland" pitchFamily="2" charset="0"/>
            </a:endParaRPr>
          </a:p>
          <a:p>
            <a:r>
              <a:rPr lang="en-US" altLang="zh-CN" sz="24000" b="1" dirty="0" err="1" smtClean="0">
                <a:solidFill>
                  <a:prstClr val="black"/>
                </a:solidFill>
                <a:latin typeface="LongIsland" pitchFamily="2" charset="0"/>
              </a:rPr>
              <a:t>Zan</a:t>
            </a:r>
            <a:r>
              <a:rPr lang="en-US" altLang="zh-CN" sz="24000" b="1" dirty="0" smtClean="0">
                <a:solidFill>
                  <a:prstClr val="black"/>
                </a:solidFill>
                <a:latin typeface="LongIsland" pitchFamily="2" charset="0"/>
              </a:rPr>
              <a:t> Mei  </a:t>
            </a:r>
            <a:r>
              <a:rPr lang="en-US" altLang="zh-CN" sz="24000" b="1" dirty="0" err="1" smtClean="0">
                <a:solidFill>
                  <a:prstClr val="black"/>
                </a:solidFill>
                <a:latin typeface="LongIsland" pitchFamily="2" charset="0"/>
              </a:rPr>
              <a:t>GuI</a:t>
            </a:r>
            <a:r>
              <a:rPr lang="en-US" altLang="zh-CN" sz="24000" b="1" dirty="0" smtClean="0">
                <a:solidFill>
                  <a:prstClr val="black"/>
                </a:solidFill>
                <a:latin typeface="LongIsland" pitchFamily="2" charset="0"/>
              </a:rPr>
              <a:t>    YHWH</a:t>
            </a:r>
            <a:endParaRPr lang="en-US" sz="24000" b="1" dirty="0">
              <a:solidFill>
                <a:prstClr val="black"/>
              </a:solidFill>
              <a:latin typeface="LongIsland" pitchFamily="2" charset="0"/>
            </a:endParaRPr>
          </a:p>
          <a:p>
            <a:r>
              <a:rPr lang="en-US" sz="16000" b="1" dirty="0" smtClean="0">
                <a:solidFill>
                  <a:schemeClr val="tx1"/>
                </a:solidFill>
                <a:latin typeface="LongIsland" pitchFamily="2" charset="0"/>
              </a:rPr>
              <a:t>SING PRAISE </a:t>
            </a:r>
            <a:r>
              <a:rPr lang="en-US" altLang="zh-CN" sz="16000" b="1" dirty="0" smtClean="0">
                <a:solidFill>
                  <a:schemeClr val="tx1"/>
                </a:solidFill>
                <a:latin typeface="LongIsland" pitchFamily="2" charset="0"/>
              </a:rPr>
              <a:t>X 3 </a:t>
            </a:r>
            <a:r>
              <a:rPr lang="en-US" sz="16000" b="1" dirty="0" smtClean="0">
                <a:solidFill>
                  <a:schemeClr val="tx1"/>
                </a:solidFill>
                <a:latin typeface="LongIsland" pitchFamily="2" charset="0"/>
              </a:rPr>
              <a:t> TO YAHUWAH</a:t>
            </a:r>
          </a:p>
          <a:p>
            <a:endParaRPr lang="en-US" sz="6000" dirty="0" smtClean="0">
              <a:solidFill>
                <a:schemeClr val="tx1"/>
              </a:solidFill>
              <a:latin typeface="LongIsland" pitchFamily="2" charset="0"/>
            </a:endParaRPr>
          </a:p>
          <a:p>
            <a:endParaRPr lang="en-US" sz="6000" dirty="0" smtClean="0">
              <a:solidFill>
                <a:schemeClr val="tx1"/>
              </a:solidFill>
              <a:latin typeface="LongIsland" pitchFamily="2" charset="0"/>
            </a:endParaRPr>
          </a:p>
          <a:p>
            <a:endParaRPr lang="en-US" sz="6000" dirty="0">
              <a:solidFill>
                <a:schemeClr val="tx1"/>
              </a:solidFill>
              <a:latin typeface="Long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sz="6600" b="1" dirty="0" smtClean="0">
                <a:latin typeface="LongIsland" pitchFamily="2" charset="0"/>
              </a:rPr>
              <a:t>袮是</a:t>
            </a:r>
            <a:r>
              <a:rPr lang="en-US" altLang="zh-CN" sz="6600" b="1" dirty="0" smtClean="0">
                <a:latin typeface="LongIsland" pitchFamily="2" charset="0"/>
              </a:rPr>
              <a:t>Aleph</a:t>
            </a:r>
            <a:r>
              <a:rPr lang="zh-CN" altLang="en-US" sz="6600" b="1" dirty="0" smtClean="0">
                <a:latin typeface="LongIsland" pitchFamily="2" charset="0"/>
              </a:rPr>
              <a:t>又是</a:t>
            </a:r>
            <a:r>
              <a:rPr lang="en-US" sz="6600" b="1" dirty="0" smtClean="0">
                <a:latin typeface="LongIsland" pitchFamily="2" charset="0"/>
              </a:rPr>
              <a:t>TAU</a:t>
            </a:r>
          </a:p>
          <a:p>
            <a:pPr marL="0" indent="0" algn="ctr">
              <a:buNone/>
            </a:pPr>
            <a:r>
              <a:rPr lang="en-US" altLang="zh-CN" sz="4800" dirty="0" smtClean="0">
                <a:latin typeface="LongIsland" pitchFamily="2" charset="0"/>
              </a:rPr>
              <a:t>Ni Shi ALEPH You Shi TAU</a:t>
            </a:r>
            <a:endParaRPr lang="en-US" sz="4800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zh-CN" altLang="en-US" sz="6600" b="1" dirty="0" smtClean="0">
                <a:latin typeface="LongIsland" pitchFamily="2" charset="0"/>
              </a:rPr>
              <a:t>袮是開始 無止終</a:t>
            </a:r>
            <a:endParaRPr lang="en-US" altLang="zh-CN" sz="6600" b="1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5400" dirty="0" smtClean="0">
                <a:latin typeface="LongIsland" pitchFamily="2" charset="0"/>
              </a:rPr>
              <a:t>Ni Shi Kai SHI Wu </a:t>
            </a:r>
            <a:r>
              <a:rPr lang="en-US" altLang="zh-CN" sz="5400" dirty="0" err="1" smtClean="0">
                <a:latin typeface="LongIsland" pitchFamily="2" charset="0"/>
              </a:rPr>
              <a:t>Zhi</a:t>
            </a:r>
            <a:r>
              <a:rPr lang="en-US" altLang="zh-CN" sz="5400" dirty="0" smtClean="0">
                <a:latin typeface="LongIsland" pitchFamily="2" charset="0"/>
              </a:rPr>
              <a:t> </a:t>
            </a:r>
            <a:r>
              <a:rPr lang="en-US" altLang="zh-CN" sz="5400" dirty="0" err="1" smtClean="0">
                <a:latin typeface="LongIsland" pitchFamily="2" charset="0"/>
              </a:rPr>
              <a:t>Zhong</a:t>
            </a:r>
            <a:endParaRPr lang="en-US" altLang="zh-CN" sz="5400" dirty="0" smtClean="0">
              <a:latin typeface="LongIsland" pitchFamily="2" charset="0"/>
            </a:endParaRPr>
          </a:p>
          <a:p>
            <a:pPr marL="0" indent="0" algn="ctr">
              <a:buNone/>
            </a:pPr>
            <a:endParaRPr lang="en-US" altLang="zh-CN" sz="5400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prstClr val="black"/>
                </a:solidFill>
                <a:latin typeface="LongIsland" pitchFamily="2" charset="0"/>
              </a:rPr>
              <a:t>YOU’RE THE </a:t>
            </a:r>
            <a:r>
              <a:rPr lang="en-US" sz="4000" b="1" dirty="0" smtClean="0">
                <a:solidFill>
                  <a:prstClr val="black"/>
                </a:solidFill>
                <a:latin typeface="LongIsland" pitchFamily="2" charset="0"/>
              </a:rPr>
              <a:t>ALEPH </a:t>
            </a:r>
            <a:r>
              <a:rPr lang="en-US" altLang="zh-CN" sz="4000" b="1" dirty="0" smtClean="0">
                <a:solidFill>
                  <a:prstClr val="black"/>
                </a:solidFill>
                <a:latin typeface="LongIsland" pitchFamily="2" charset="0"/>
              </a:rPr>
              <a:t>AND THE TAU</a:t>
            </a:r>
            <a:r>
              <a:rPr lang="en-US" sz="4000" b="1" dirty="0">
                <a:solidFill>
                  <a:prstClr val="black"/>
                </a:solidFill>
                <a:latin typeface="LongIsland" pitchFamily="2" charset="0"/>
              </a:rPr>
              <a:t> </a:t>
            </a:r>
            <a:endParaRPr lang="en-US" sz="4000" b="1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prstClr val="black"/>
                </a:solidFill>
                <a:latin typeface="LongIsland" pitchFamily="2" charset="0"/>
              </a:rPr>
              <a:t>THE </a:t>
            </a:r>
            <a:r>
              <a:rPr lang="en-US" sz="4000" b="1" dirty="0">
                <a:solidFill>
                  <a:prstClr val="black"/>
                </a:solidFill>
                <a:latin typeface="LongIsland" pitchFamily="2" charset="0"/>
              </a:rPr>
              <a:t>BEGINNING AND THE END</a:t>
            </a:r>
            <a:endParaRPr lang="en-US" sz="4000" b="1" dirty="0">
              <a:latin typeface="Long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zh-CN" altLang="en-US" sz="6000" b="1" dirty="0" smtClean="0">
                <a:latin typeface="LongIsland" pitchFamily="2" charset="0"/>
              </a:rPr>
              <a:t>萬王之王，</a:t>
            </a:r>
            <a:r>
              <a:rPr lang="zh-CN" altLang="en-US" sz="6000" b="1" dirty="0" smtClean="0">
                <a:solidFill>
                  <a:prstClr val="black"/>
                </a:solidFill>
                <a:latin typeface="LongIsland" pitchFamily="2" charset="0"/>
              </a:rPr>
              <a:t>萬</a:t>
            </a:r>
            <a:r>
              <a:rPr lang="zh-CN" altLang="en-US" sz="6000" b="1" dirty="0">
                <a:solidFill>
                  <a:prstClr val="black"/>
                </a:solidFill>
                <a:latin typeface="LongIsland" pitchFamily="2" charset="0"/>
              </a:rPr>
              <a:t>主之</a:t>
            </a:r>
            <a:r>
              <a:rPr lang="zh-CN" altLang="en-US" sz="6000" b="1" dirty="0" smtClean="0">
                <a:solidFill>
                  <a:prstClr val="black"/>
                </a:solidFill>
                <a:latin typeface="LongIsland" pitchFamily="2" charset="0"/>
              </a:rPr>
              <a:t>主</a:t>
            </a:r>
            <a:r>
              <a:rPr lang="en-US" altLang="zh-CN" sz="4800" dirty="0" err="1" smtClean="0">
                <a:latin typeface="LongIsland" pitchFamily="2" charset="0"/>
              </a:rPr>
              <a:t>WanWangZhiWang</a:t>
            </a:r>
            <a:r>
              <a:rPr lang="zh-CN" altLang="en-US" sz="4800" dirty="0" smtClean="0">
                <a:latin typeface="LongIsland" pitchFamily="2" charset="0"/>
              </a:rPr>
              <a:t>，</a:t>
            </a:r>
            <a:r>
              <a:rPr lang="en-US" altLang="zh-CN" sz="6000" dirty="0" err="1" smtClean="0">
                <a:latin typeface="LongIsland" pitchFamily="2" charset="0"/>
              </a:rPr>
              <a:t>WanZhuZhiZhu</a:t>
            </a:r>
            <a:endParaRPr lang="en-US" altLang="zh-CN" sz="6000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zh-CN" altLang="en-US" sz="6600" b="1" dirty="0" smtClean="0">
                <a:latin typeface="LongIsland" pitchFamily="2" charset="0"/>
              </a:rPr>
              <a:t>袮是無上</a:t>
            </a:r>
            <a:r>
              <a:rPr lang="zh-CN" altLang="en-US" sz="6600" b="1" dirty="0" smtClean="0">
                <a:solidFill>
                  <a:prstClr val="black"/>
                </a:solidFill>
                <a:latin typeface="LongIsland" pitchFamily="2" charset="0"/>
              </a:rPr>
              <a:t>至尊</a:t>
            </a:r>
            <a:endParaRPr lang="en-US" altLang="zh-CN" sz="6600" b="1" dirty="0">
              <a:solidFill>
                <a:prstClr val="black"/>
              </a:solidFill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6000" dirty="0" smtClean="0">
                <a:latin typeface="LongIsland" pitchFamily="2" charset="0"/>
              </a:rPr>
              <a:t>Ni Shi Wu Shang </a:t>
            </a:r>
            <a:r>
              <a:rPr lang="en-US" altLang="zh-CN" sz="6000" dirty="0" err="1" smtClean="0">
                <a:latin typeface="LongIsland" pitchFamily="2" charset="0"/>
              </a:rPr>
              <a:t>Zhi</a:t>
            </a:r>
            <a:r>
              <a:rPr lang="en-US" altLang="zh-CN" sz="6000" dirty="0" smtClean="0">
                <a:latin typeface="LongIsland" pitchFamily="2" charset="0"/>
              </a:rPr>
              <a:t> </a:t>
            </a:r>
            <a:r>
              <a:rPr lang="en-US" altLang="zh-CN" sz="6000" dirty="0" err="1" smtClean="0">
                <a:latin typeface="LongIsland" pitchFamily="2" charset="0"/>
              </a:rPr>
              <a:t>Zun</a:t>
            </a:r>
            <a:r>
              <a:rPr lang="en-US" altLang="zh-CN" sz="6000" dirty="0" smtClean="0">
                <a:latin typeface="LongIsland" pitchFamily="2" charset="0"/>
              </a:rPr>
              <a:t> </a:t>
            </a:r>
            <a:endParaRPr lang="en-US" sz="6000" dirty="0" smtClean="0">
              <a:latin typeface="LongIsland" pitchFamily="2" charset="0"/>
            </a:endParaRPr>
          </a:p>
          <a:p>
            <a:pPr marL="0" lvl="0" indent="0" algn="ctr">
              <a:buNone/>
            </a:pPr>
            <a:r>
              <a:rPr lang="en-US" sz="3600" b="1" dirty="0">
                <a:solidFill>
                  <a:prstClr val="black"/>
                </a:solidFill>
                <a:latin typeface="LongIsland" pitchFamily="2" charset="0"/>
              </a:rPr>
              <a:t>SOVEREIGN OF ALL sovereign</a:t>
            </a:r>
            <a:r>
              <a:rPr lang="zh-CN" altLang="en-US" sz="3600" b="1" dirty="0">
                <a:solidFill>
                  <a:prstClr val="black"/>
                </a:solidFill>
                <a:latin typeface="LongIsland" pitchFamily="2" charset="0"/>
              </a:rPr>
              <a:t>，</a:t>
            </a:r>
            <a:r>
              <a:rPr lang="en-US" sz="3600" b="1" dirty="0">
                <a:solidFill>
                  <a:prstClr val="black"/>
                </a:solidFill>
                <a:latin typeface="LongIsland" pitchFamily="2" charset="0"/>
              </a:rPr>
              <a:t>MASTER OF masters</a:t>
            </a:r>
          </a:p>
          <a:p>
            <a:pPr marL="0" lvl="0" indent="0" algn="ctr">
              <a:buNone/>
            </a:pPr>
            <a:r>
              <a:rPr lang="en-US" sz="3600" b="1" dirty="0">
                <a:solidFill>
                  <a:prstClr val="black"/>
                </a:solidFill>
                <a:latin typeface="LongIsland" pitchFamily="2" charset="0"/>
              </a:rPr>
              <a:t>YOU’RE THE GREAT I AM</a:t>
            </a:r>
          </a:p>
          <a:p>
            <a:pPr marL="0" lvl="0" indent="0" algn="ctr">
              <a:buNone/>
            </a:pPr>
            <a:endParaRPr lang="en-US" sz="3900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3900" dirty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3900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3900" dirty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3900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5800" dirty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3600" dirty="0">
              <a:latin typeface="Long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US" altLang="zh-CN" sz="6000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zh-CN" altLang="en-US" sz="18500" b="1" dirty="0" smtClean="0">
                <a:latin typeface="LongIsland" pitchFamily="2" charset="0"/>
              </a:rPr>
              <a:t>袮是榮耀的君王</a:t>
            </a:r>
            <a:endParaRPr lang="en-US" altLang="zh-CN" sz="18500" b="1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13500" dirty="0" smtClean="0">
                <a:latin typeface="LongIsland" pitchFamily="2" charset="0"/>
              </a:rPr>
              <a:t>Ni  Shi  </a:t>
            </a:r>
            <a:r>
              <a:rPr lang="en-US" altLang="zh-CN" sz="13500" dirty="0" err="1" smtClean="0">
                <a:latin typeface="LongIsland" pitchFamily="2" charset="0"/>
              </a:rPr>
              <a:t>Rong</a:t>
            </a:r>
            <a:r>
              <a:rPr lang="en-US" altLang="zh-CN" sz="13500" dirty="0" smtClean="0">
                <a:latin typeface="LongIsland" pitchFamily="2" charset="0"/>
              </a:rPr>
              <a:t>  Yao Di Jun Wang</a:t>
            </a:r>
            <a:endParaRPr lang="en-US" sz="13500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16600" b="1" dirty="0" smtClean="0">
                <a:latin typeface="LongIsland" pitchFamily="2" charset="0"/>
              </a:rPr>
              <a:t>YHWH</a:t>
            </a:r>
            <a:r>
              <a:rPr lang="zh-CN" altLang="en-US" sz="16600" b="1" dirty="0" smtClean="0">
                <a:latin typeface="LongIsland" pitchFamily="2" charset="0"/>
              </a:rPr>
              <a:t>雅吾瓦全能至上</a:t>
            </a:r>
            <a:endParaRPr lang="en-US" altLang="zh-CN" sz="16600" b="1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13500" dirty="0" smtClean="0">
                <a:latin typeface="LongIsland" pitchFamily="2" charset="0"/>
              </a:rPr>
              <a:t>Yahuwah  </a:t>
            </a:r>
            <a:r>
              <a:rPr lang="en-US" altLang="zh-CN" sz="13500" dirty="0" err="1" smtClean="0">
                <a:latin typeface="LongIsland" pitchFamily="2" charset="0"/>
              </a:rPr>
              <a:t>Quan</a:t>
            </a:r>
            <a:r>
              <a:rPr lang="en-US" altLang="zh-CN" sz="13500" dirty="0" smtClean="0">
                <a:latin typeface="LongIsland" pitchFamily="2" charset="0"/>
              </a:rPr>
              <a:t> </a:t>
            </a:r>
            <a:r>
              <a:rPr lang="en-US" altLang="zh-CN" sz="13500" dirty="0" err="1" smtClean="0">
                <a:latin typeface="LongIsland" pitchFamily="2" charset="0"/>
              </a:rPr>
              <a:t>Neng</a:t>
            </a:r>
            <a:r>
              <a:rPr lang="en-US" altLang="zh-CN" sz="13500" dirty="0" smtClean="0">
                <a:latin typeface="LongIsland" pitchFamily="2" charset="0"/>
              </a:rPr>
              <a:t> </a:t>
            </a:r>
            <a:r>
              <a:rPr lang="en-US" altLang="zh-CN" sz="13500" dirty="0" err="1" smtClean="0">
                <a:latin typeface="LongIsland" pitchFamily="2" charset="0"/>
              </a:rPr>
              <a:t>Zhi</a:t>
            </a:r>
            <a:r>
              <a:rPr lang="en-US" altLang="zh-CN" sz="13500" dirty="0" smtClean="0">
                <a:latin typeface="LongIsland" pitchFamily="2" charset="0"/>
              </a:rPr>
              <a:t> Shang</a:t>
            </a:r>
          </a:p>
          <a:p>
            <a:pPr marL="0" indent="0" algn="ctr">
              <a:buNone/>
            </a:pPr>
            <a:endParaRPr lang="en-US" sz="6200" dirty="0" smtClean="0">
              <a:latin typeface="LongIsland" pitchFamily="2" charset="0"/>
            </a:endParaRPr>
          </a:p>
          <a:p>
            <a:pPr marL="0" lvl="0" indent="0">
              <a:buNone/>
            </a:pPr>
            <a:r>
              <a:rPr lang="en-US" altLang="zh-CN" sz="16600" b="1" dirty="0" smtClean="0">
                <a:latin typeface="LongIsland" pitchFamily="2" charset="0"/>
              </a:rPr>
              <a:t>YHWH </a:t>
            </a:r>
            <a:r>
              <a:rPr lang="en-US" altLang="zh-CN" sz="16600" b="1" dirty="0" smtClean="0">
                <a:solidFill>
                  <a:prstClr val="black"/>
                </a:solidFill>
                <a:latin typeface="LongIsland" pitchFamily="2" charset="0"/>
              </a:rPr>
              <a:t>TS</a:t>
            </a:r>
            <a:r>
              <a:rPr lang="en-US" sz="16600" b="1" dirty="0" smtClean="0">
                <a:solidFill>
                  <a:prstClr val="black"/>
                </a:solidFill>
                <a:latin typeface="LongIsland" pitchFamily="2" charset="0"/>
              </a:rPr>
              <a:t>ABAOTH</a:t>
            </a:r>
            <a:r>
              <a:rPr lang="zh-CN" altLang="en-US" sz="16600" b="1" dirty="0">
                <a:solidFill>
                  <a:prstClr val="black"/>
                </a:solidFill>
                <a:latin typeface="LongIsland" pitchFamily="2" charset="0"/>
              </a:rPr>
              <a:t>（</a:t>
            </a:r>
            <a:r>
              <a:rPr lang="zh-CN" altLang="en-US" sz="16600" b="1" dirty="0" smtClean="0">
                <a:solidFill>
                  <a:prstClr val="black"/>
                </a:solidFill>
                <a:latin typeface="LongIsland" pitchFamily="2" charset="0"/>
              </a:rPr>
              <a:t>沙</a:t>
            </a:r>
            <a:r>
              <a:rPr lang="zh-CN" altLang="en-US" sz="16600" b="1" dirty="0">
                <a:solidFill>
                  <a:prstClr val="black"/>
                </a:solidFill>
                <a:latin typeface="LongIsland" pitchFamily="2" charset="0"/>
              </a:rPr>
              <a:t>巴喔噢）</a:t>
            </a:r>
            <a:endParaRPr lang="en-US" sz="16600" b="1" dirty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endParaRPr lang="en-US" sz="9000" b="1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r>
              <a:rPr lang="en-US" sz="13500" b="1" dirty="0" smtClean="0">
                <a:solidFill>
                  <a:prstClr val="black"/>
                </a:solidFill>
                <a:latin typeface="LongIsland" pitchFamily="2" charset="0"/>
              </a:rPr>
              <a:t>YOU </a:t>
            </a:r>
            <a:r>
              <a:rPr lang="en-US" sz="13500" b="1" dirty="0">
                <a:solidFill>
                  <a:prstClr val="black"/>
                </a:solidFill>
                <a:latin typeface="LongIsland" pitchFamily="2" charset="0"/>
              </a:rPr>
              <a:t>ARE THE SOVEREIGN </a:t>
            </a:r>
            <a:r>
              <a:rPr lang="en-US" sz="13500" b="1" dirty="0" smtClean="0">
                <a:solidFill>
                  <a:prstClr val="black"/>
                </a:solidFill>
                <a:latin typeface="LongIsland" pitchFamily="2" charset="0"/>
              </a:rPr>
              <a:t>O</a:t>
            </a:r>
            <a:r>
              <a:rPr lang="en-US" altLang="zh-CN" sz="13500" b="1" dirty="0" smtClean="0">
                <a:solidFill>
                  <a:prstClr val="black"/>
                </a:solidFill>
                <a:latin typeface="LongIsland" pitchFamily="2" charset="0"/>
              </a:rPr>
              <a:t>F </a:t>
            </a:r>
            <a:r>
              <a:rPr lang="en-US" sz="13500" b="1" dirty="0" smtClean="0">
                <a:solidFill>
                  <a:prstClr val="black"/>
                </a:solidFill>
                <a:latin typeface="LongIsland" pitchFamily="2" charset="0"/>
              </a:rPr>
              <a:t>ESTEEM</a:t>
            </a:r>
          </a:p>
          <a:p>
            <a:pPr marL="0" lvl="0" indent="0" algn="ctr">
              <a:buNone/>
            </a:pPr>
            <a:r>
              <a:rPr lang="en-US" sz="13500" b="1" dirty="0" smtClean="0">
                <a:solidFill>
                  <a:prstClr val="black"/>
                </a:solidFill>
                <a:latin typeface="LongIsland" pitchFamily="2" charset="0"/>
              </a:rPr>
              <a:t>YAHUWAH </a:t>
            </a:r>
            <a:r>
              <a:rPr lang="en-US" sz="13500" b="1" dirty="0">
                <a:solidFill>
                  <a:prstClr val="black"/>
                </a:solidFill>
                <a:latin typeface="LongIsland" pitchFamily="2" charset="0"/>
              </a:rPr>
              <a:t>STRONG AND MIGHTY </a:t>
            </a:r>
          </a:p>
        </p:txBody>
      </p:sp>
    </p:spTree>
    <p:extLst>
      <p:ext uri="{BB962C8B-B14F-4D97-AF65-F5344CB8AC3E}">
        <p14:creationId xmlns:p14="http://schemas.microsoft.com/office/powerpoint/2010/main" val="29420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zh-CN" altLang="en-US" sz="12000" dirty="0" smtClean="0"/>
              <a:t>袮</a:t>
            </a:r>
            <a:r>
              <a:rPr lang="zh-CN" altLang="en-US" sz="12000" dirty="0"/>
              <a:t>是榮耀的君王</a:t>
            </a:r>
            <a:endParaRPr lang="en-US" altLang="zh-CN" sz="12000" dirty="0"/>
          </a:p>
          <a:p>
            <a:pPr marL="0" lvl="0" indent="0" algn="ctr">
              <a:buNone/>
            </a:pPr>
            <a:r>
              <a:rPr lang="en-US" altLang="zh-CN" sz="6300" dirty="0" smtClean="0">
                <a:solidFill>
                  <a:prstClr val="black"/>
                </a:solidFill>
                <a:latin typeface="LongIsland" pitchFamily="2" charset="0"/>
              </a:rPr>
              <a:t>Ni  Shi  </a:t>
            </a:r>
            <a:r>
              <a:rPr lang="en-US" altLang="zh-CN" sz="6300" dirty="0" err="1" smtClean="0">
                <a:solidFill>
                  <a:prstClr val="black"/>
                </a:solidFill>
                <a:latin typeface="LongIsland" pitchFamily="2" charset="0"/>
              </a:rPr>
              <a:t>Rong</a:t>
            </a:r>
            <a:r>
              <a:rPr lang="en-US" altLang="zh-CN" sz="6300" dirty="0" smtClean="0">
                <a:solidFill>
                  <a:prstClr val="black"/>
                </a:solidFill>
                <a:latin typeface="LongIsland" pitchFamily="2" charset="0"/>
              </a:rPr>
              <a:t> Yao Di  Jun Wang</a:t>
            </a:r>
            <a:endParaRPr lang="en-US" sz="6300" dirty="0">
              <a:solidFill>
                <a:prstClr val="black"/>
              </a:solidFill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zh-CN" altLang="en-US" sz="9400" b="1" dirty="0" smtClean="0">
                <a:latin typeface="LongIsland" pitchFamily="2" charset="0"/>
              </a:rPr>
              <a:t>過去，現在 以及未來</a:t>
            </a:r>
            <a:endParaRPr lang="en-US" altLang="zh-CN" sz="9400" b="1" dirty="0" smtClean="0">
              <a:latin typeface="LongIsland" pitchFamily="2" charset="0"/>
            </a:endParaRPr>
          </a:p>
          <a:p>
            <a:pPr marL="0" indent="0" algn="ctr">
              <a:buNone/>
            </a:pPr>
            <a:r>
              <a:rPr lang="en-US" altLang="zh-CN" sz="7000" b="1" dirty="0" err="1" smtClean="0">
                <a:latin typeface="LongIsland" pitchFamily="2" charset="0"/>
              </a:rPr>
              <a:t>Guo</a:t>
            </a:r>
            <a:r>
              <a:rPr lang="en-US" altLang="zh-CN" sz="7000" b="1" dirty="0" smtClean="0">
                <a:latin typeface="LongIsland" pitchFamily="2" charset="0"/>
              </a:rPr>
              <a:t> </a:t>
            </a:r>
            <a:r>
              <a:rPr lang="en-US" altLang="zh-CN" sz="7000" b="1" dirty="0" err="1" smtClean="0">
                <a:latin typeface="LongIsland" pitchFamily="2" charset="0"/>
              </a:rPr>
              <a:t>Qu</a:t>
            </a:r>
            <a:r>
              <a:rPr lang="zh-CN" altLang="en-US" sz="7000" b="1" dirty="0" smtClean="0">
                <a:latin typeface="LongIsland" pitchFamily="2" charset="0"/>
              </a:rPr>
              <a:t>，</a:t>
            </a:r>
            <a:r>
              <a:rPr lang="en-US" altLang="zh-CN" sz="7000" b="1" dirty="0" smtClean="0">
                <a:latin typeface="LongIsland" pitchFamily="2" charset="0"/>
              </a:rPr>
              <a:t> Xian </a:t>
            </a:r>
            <a:r>
              <a:rPr lang="en-US" altLang="zh-CN" sz="7000" b="1" dirty="0" err="1" smtClean="0">
                <a:latin typeface="LongIsland" pitchFamily="2" charset="0"/>
              </a:rPr>
              <a:t>Zai</a:t>
            </a:r>
            <a:r>
              <a:rPr lang="en-US" altLang="zh-CN" sz="7000" b="1" dirty="0" smtClean="0">
                <a:latin typeface="LongIsland" pitchFamily="2" charset="0"/>
              </a:rPr>
              <a:t> Yi </a:t>
            </a:r>
            <a:r>
              <a:rPr lang="en-US" altLang="zh-CN" sz="7000" b="1" dirty="0" err="1" smtClean="0">
                <a:latin typeface="LongIsland" pitchFamily="2" charset="0"/>
              </a:rPr>
              <a:t>Ji</a:t>
            </a:r>
            <a:r>
              <a:rPr lang="en-US" altLang="zh-CN" sz="7000" b="1" dirty="0" smtClean="0">
                <a:latin typeface="LongIsland" pitchFamily="2" charset="0"/>
              </a:rPr>
              <a:t> Wei Lai</a:t>
            </a:r>
          </a:p>
          <a:p>
            <a:pPr marL="0" indent="0" algn="ctr">
              <a:buNone/>
            </a:pPr>
            <a:endParaRPr lang="en-US" altLang="zh-CN" sz="6000" b="1" dirty="0" smtClean="0">
              <a:latin typeface="LongIsland" pitchFamily="2" charset="0"/>
            </a:endParaRPr>
          </a:p>
          <a:p>
            <a:pPr marL="0" lvl="0" indent="0" algn="ctr">
              <a:buNone/>
            </a:pPr>
            <a:r>
              <a:rPr lang="en-US" sz="5200" b="1" dirty="0">
                <a:solidFill>
                  <a:prstClr val="black"/>
                </a:solidFill>
                <a:latin typeface="LongIsland" pitchFamily="2" charset="0"/>
              </a:rPr>
              <a:t>YOU ARE THE SOVEREIGN OF </a:t>
            </a:r>
            <a:r>
              <a:rPr lang="en-US" sz="5200" b="1" dirty="0" smtClean="0">
                <a:solidFill>
                  <a:prstClr val="black"/>
                </a:solidFill>
                <a:latin typeface="LongIsland" pitchFamily="2" charset="0"/>
              </a:rPr>
              <a:t>ESTEEM</a:t>
            </a:r>
            <a:endParaRPr lang="en-US" altLang="zh-CN" sz="5200" b="1" dirty="0" smtClean="0">
              <a:solidFill>
                <a:prstClr val="black"/>
              </a:solidFill>
              <a:latin typeface="LongIsland" pitchFamily="2" charset="0"/>
            </a:endParaRPr>
          </a:p>
          <a:p>
            <a:pPr marL="0" lvl="0" indent="0" algn="ctr">
              <a:buNone/>
            </a:pPr>
            <a:r>
              <a:rPr lang="en-US" sz="5200" b="1" dirty="0" smtClean="0">
                <a:solidFill>
                  <a:prstClr val="black"/>
                </a:solidFill>
                <a:latin typeface="LongIsland" pitchFamily="2" charset="0"/>
              </a:rPr>
              <a:t>WHO </a:t>
            </a:r>
            <a:r>
              <a:rPr lang="en-US" sz="5200" b="1" dirty="0">
                <a:solidFill>
                  <a:prstClr val="black"/>
                </a:solidFill>
                <a:latin typeface="LongIsland" pitchFamily="2" charset="0"/>
              </a:rPr>
              <a:t>WAS AND IS AND IS TO COME</a:t>
            </a:r>
          </a:p>
          <a:p>
            <a:pPr marL="0" indent="0" algn="ctr">
              <a:buNone/>
            </a:pPr>
            <a:endParaRPr lang="en-US" sz="6000" dirty="0">
              <a:latin typeface="Long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0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224</TotalTime>
  <Words>310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Angles</vt:lpstr>
      <vt:lpstr>Waveform</vt:lpstr>
      <vt:lpstr>1_Waveform</vt:lpstr>
      <vt:lpstr>2_Waveform</vt:lpstr>
      <vt:lpstr>PowerPoint Presentation</vt:lpstr>
      <vt:lpstr>PowerPoint Presentation</vt:lpstr>
      <vt:lpstr>榮耀的君王SING PRAISE   曲：ABIYAH 中文詞：千玉 YahnEl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PRAISE  TINA CHILES</dc:title>
  <dc:creator>Christina</dc:creator>
  <cp:lastModifiedBy>Jane EL</cp:lastModifiedBy>
  <cp:revision>27</cp:revision>
  <dcterms:created xsi:type="dcterms:W3CDTF">2012-03-03T07:10:54Z</dcterms:created>
  <dcterms:modified xsi:type="dcterms:W3CDTF">2013-06-13T23:46:54Z</dcterms:modified>
</cp:coreProperties>
</file>