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notesMasterIdLst>
    <p:notesMasterId r:id="rId12"/>
  </p:notesMasterIdLst>
  <p:sldIdLst>
    <p:sldId id="269" r:id="rId4"/>
    <p:sldId id="268" r:id="rId5"/>
    <p:sldId id="256" r:id="rId6"/>
    <p:sldId id="257" r:id="rId7"/>
    <p:sldId id="258" r:id="rId8"/>
    <p:sldId id="259" r:id="rId9"/>
    <p:sldId id="26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76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7EE8B-45A5-4E4B-8D1D-0AC323EDBF9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7D6E3-0571-48EA-904A-5744571C6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0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7D6E3-0571-48EA-904A-5744571C6C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8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9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25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0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40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35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92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97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10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1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71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63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76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90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55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34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7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81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89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89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6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96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2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100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736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0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4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3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7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4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E3B4-5EC1-42FE-BB7B-86FADC3E9E4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2167-9655-49D5-9869-4B15D9209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07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6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545B18-F91B-42EA-BB51-4CA832327AC8}" type="datetimeFigureOut">
              <a:rPr lang="en-US" smtClean="0">
                <a:solidFill>
                  <a:srgbClr val="073E87"/>
                </a:solidFill>
              </a:rPr>
              <a:pPr/>
              <a:t>6/13/2013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23B322-0576-404D-94D9-847757DE2B0A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7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hArise@gmail.com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"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”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曲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Tina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AbiYah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詞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千玉 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(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Yahn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 El)</a:t>
            </a: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solidFill>
                  <a:prstClr val="black"/>
                </a:solidFill>
                <a:ea typeface="新細明體" charset="-120"/>
              </a:rPr>
            </a:b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www.YahArise.com</a:t>
            </a: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Praises in Chinese : 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Returning to the house of </a:t>
            </a:r>
            <a:r>
              <a:rPr lang="en-US" sz="2800" dirty="0" err="1">
                <a:solidFill>
                  <a:prstClr val="black"/>
                </a:solidFill>
              </a:rPr>
              <a:t>Yisrael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Restoring the Hebraic root of </a:t>
            </a:r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9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8950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4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686800" cy="1600199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latin typeface="LongIsland" pitchFamily="2" charset="0"/>
              </a:rPr>
              <a:t>讓</a:t>
            </a:r>
            <a:r>
              <a:rPr lang="zh-CN" altLang="en-US" sz="5400" dirty="0" smtClean="0">
                <a:latin typeface="LongIsland" pitchFamily="2" charset="0"/>
              </a:rPr>
              <a:t>我們來敬拜</a:t>
            </a:r>
            <a:r>
              <a:rPr lang="en-US" dirty="0" smtClean="0">
                <a:latin typeface="LongIsland" pitchFamily="2" charset="0"/>
              </a:rPr>
              <a:t>CALL TO WORSHIP</a:t>
            </a:r>
            <a:r>
              <a:rPr lang="en-US" sz="4800" dirty="0" smtClean="0">
                <a:latin typeface="LongIsland" pitchFamily="2" charset="0"/>
              </a:rPr>
              <a:t/>
            </a:r>
            <a:br>
              <a:rPr lang="en-US" sz="4800" dirty="0" smtClean="0">
                <a:latin typeface="LongIsland" pitchFamily="2" charset="0"/>
              </a:rPr>
            </a:br>
            <a:r>
              <a:rPr lang="en-US" sz="3600" dirty="0" smtClean="0">
                <a:solidFill>
                  <a:prstClr val="white"/>
                </a:solidFill>
                <a:latin typeface="LongIsland" pitchFamily="2" charset="0"/>
              </a:rPr>
              <a:t>( </a:t>
            </a:r>
            <a:r>
              <a:rPr lang="zh-CN" altLang="en-US" sz="3600" dirty="0">
                <a:solidFill>
                  <a:prstClr val="white"/>
                </a:solidFill>
                <a:latin typeface="LongIsland" pitchFamily="2" charset="0"/>
              </a:rPr>
              <a:t>詩</a:t>
            </a:r>
            <a:r>
              <a:rPr lang="zh-CN" altLang="en-US" sz="3600" dirty="0" smtClean="0">
                <a:solidFill>
                  <a:prstClr val="white"/>
                </a:solidFill>
                <a:latin typeface="LongIsland" pitchFamily="2" charset="0"/>
              </a:rPr>
              <a:t>篇</a:t>
            </a:r>
            <a:r>
              <a:rPr lang="en-US" sz="3600" dirty="0" smtClean="0">
                <a:solidFill>
                  <a:prstClr val="white"/>
                </a:solidFill>
                <a:latin typeface="LongIsland" pitchFamily="2" charset="0"/>
              </a:rPr>
              <a:t> </a:t>
            </a:r>
            <a:r>
              <a:rPr lang="en-US" sz="3600" dirty="0">
                <a:solidFill>
                  <a:prstClr val="white"/>
                </a:solidFill>
                <a:latin typeface="LongIsland" pitchFamily="2" charset="0"/>
              </a:rPr>
              <a:t>95) </a:t>
            </a:r>
            <a:r>
              <a:rPr lang="zh-CN" altLang="en-US" sz="3600" dirty="0" smtClean="0">
                <a:solidFill>
                  <a:prstClr val="white"/>
                </a:solidFill>
                <a:latin typeface="LongIsland" pitchFamily="2" charset="0"/>
              </a:rPr>
              <a:t>曲：</a:t>
            </a:r>
            <a:r>
              <a:rPr lang="en-US" sz="3600" dirty="0" smtClean="0">
                <a:latin typeface="LongIsland" pitchFamily="2" charset="0"/>
              </a:rPr>
              <a:t>Tina </a:t>
            </a:r>
            <a:r>
              <a:rPr lang="en-US" sz="3600" dirty="0" err="1" smtClean="0">
                <a:latin typeface="LongIsland" pitchFamily="2" charset="0"/>
              </a:rPr>
              <a:t>AbiYah</a:t>
            </a:r>
            <a:r>
              <a:rPr lang="en-US" sz="3600" dirty="0" smtClean="0">
                <a:latin typeface="LongIsland" pitchFamily="2" charset="0"/>
              </a:rPr>
              <a:t> </a:t>
            </a:r>
            <a:r>
              <a:rPr lang="zh-CN" altLang="en-US" sz="3600" dirty="0" smtClean="0">
                <a:latin typeface="LongIsland" pitchFamily="2" charset="0"/>
              </a:rPr>
              <a:t>詞：千玉</a:t>
            </a:r>
            <a:r>
              <a:rPr lang="en-US" altLang="zh-CN" sz="3600" dirty="0" err="1" smtClean="0">
                <a:latin typeface="LongIsland" pitchFamily="2" charset="0"/>
              </a:rPr>
              <a:t>YahnEl</a:t>
            </a:r>
            <a:endParaRPr lang="en-US" sz="3600" dirty="0">
              <a:latin typeface="LongIslan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001000" cy="4572000"/>
          </a:xfrm>
        </p:spPr>
        <p:txBody>
          <a:bodyPr>
            <a:noAutofit/>
          </a:bodyPr>
          <a:lstStyle/>
          <a:p>
            <a:pPr lvl="0"/>
            <a:r>
              <a:rPr lang="zh-CN" altLang="en-US" sz="6000" dirty="0" smtClean="0">
                <a:solidFill>
                  <a:prstClr val="white"/>
                </a:solidFill>
                <a:latin typeface="LongIsland" pitchFamily="2" charset="0"/>
              </a:rPr>
              <a:t>讓我們高聲唱</a:t>
            </a:r>
            <a:endParaRPr lang="en-US" altLang="zh-CN" sz="6000" dirty="0" smtClean="0">
              <a:solidFill>
                <a:prstClr val="white"/>
              </a:solidFill>
              <a:latin typeface="LongIsland" pitchFamily="2" charset="0"/>
            </a:endParaRPr>
          </a:p>
          <a:p>
            <a:pPr lvl="0"/>
            <a:r>
              <a:rPr lang="en-US" altLang="zh-CN" sz="4000" dirty="0" smtClean="0">
                <a:solidFill>
                  <a:prstClr val="white"/>
                </a:solidFill>
                <a:latin typeface="LongIsland" pitchFamily="2" charset="0"/>
              </a:rPr>
              <a:t>Rang </a:t>
            </a:r>
            <a:r>
              <a:rPr lang="en-US" altLang="zh-CN" sz="4000" dirty="0" err="1" smtClean="0">
                <a:solidFill>
                  <a:prstClr val="white"/>
                </a:solidFill>
                <a:latin typeface="LongIsland" pitchFamily="2" charset="0"/>
              </a:rPr>
              <a:t>Wo</a:t>
            </a:r>
            <a:r>
              <a:rPr lang="en-US" altLang="zh-CN" sz="4000" dirty="0" smtClean="0">
                <a:solidFill>
                  <a:prstClr val="white"/>
                </a:solidFill>
                <a:latin typeface="LongIsland" pitchFamily="2" charset="0"/>
              </a:rPr>
              <a:t> </a:t>
            </a:r>
            <a:r>
              <a:rPr lang="en-US" altLang="zh-CN" sz="4000" dirty="0" err="1" smtClean="0">
                <a:solidFill>
                  <a:prstClr val="white"/>
                </a:solidFill>
                <a:latin typeface="LongIsland" pitchFamily="2" charset="0"/>
              </a:rPr>
              <a:t>Meng</a:t>
            </a:r>
            <a:r>
              <a:rPr lang="en-US" altLang="zh-CN" sz="4000" dirty="0" smtClean="0">
                <a:solidFill>
                  <a:prstClr val="white"/>
                </a:solidFill>
                <a:latin typeface="LongIsland" pitchFamily="2" charset="0"/>
              </a:rPr>
              <a:t> </a:t>
            </a:r>
            <a:r>
              <a:rPr lang="en-US" altLang="zh-CN" sz="4000" dirty="0" err="1" smtClean="0">
                <a:solidFill>
                  <a:prstClr val="white"/>
                </a:solidFill>
                <a:latin typeface="LongIsland" pitchFamily="2" charset="0"/>
              </a:rPr>
              <a:t>GaoS</a:t>
            </a:r>
            <a:r>
              <a:rPr lang="en-US" altLang="zh-CN" sz="4000" dirty="0" smtClean="0">
                <a:solidFill>
                  <a:prstClr val="white"/>
                </a:solidFill>
                <a:latin typeface="LongIsland" pitchFamily="2" charset="0"/>
              </a:rPr>
              <a:t> </a:t>
            </a:r>
            <a:r>
              <a:rPr lang="en-US" altLang="zh-CN" sz="4000" dirty="0" err="1" smtClean="0">
                <a:solidFill>
                  <a:prstClr val="white"/>
                </a:solidFill>
                <a:latin typeface="LongIsland" pitchFamily="2" charset="0"/>
              </a:rPr>
              <a:t>heng</a:t>
            </a:r>
            <a:r>
              <a:rPr lang="en-US" altLang="zh-CN" sz="4000" dirty="0" smtClean="0">
                <a:solidFill>
                  <a:prstClr val="white"/>
                </a:solidFill>
                <a:latin typeface="LongIsland" pitchFamily="2" charset="0"/>
              </a:rPr>
              <a:t> Chang</a:t>
            </a:r>
          </a:p>
          <a:p>
            <a:pPr lvl="0"/>
            <a:r>
              <a:rPr lang="en-US" altLang="zh-CN" sz="6000" dirty="0" smtClean="0">
                <a:solidFill>
                  <a:prstClr val="white"/>
                </a:solidFill>
                <a:latin typeface="LongIsland" pitchFamily="2" charset="0"/>
              </a:rPr>
              <a:t>YAH</a:t>
            </a:r>
            <a:r>
              <a:rPr lang="zh-CN" altLang="en-US" sz="6000" dirty="0" smtClean="0">
                <a:solidFill>
                  <a:prstClr val="white"/>
                </a:solidFill>
                <a:latin typeface="LongIsland" pitchFamily="2" charset="0"/>
              </a:rPr>
              <a:t>是救恩的盤石</a:t>
            </a:r>
            <a:endParaRPr lang="en-US" sz="6000" dirty="0" smtClean="0">
              <a:solidFill>
                <a:prstClr val="white"/>
              </a:solidFill>
              <a:latin typeface="LongIsland" pitchFamily="2" charset="0"/>
            </a:endParaRPr>
          </a:p>
          <a:p>
            <a:pPr lvl="0"/>
            <a:r>
              <a:rPr lang="en-US" altLang="zh-CN" sz="4000" dirty="0" smtClean="0">
                <a:solidFill>
                  <a:prstClr val="white"/>
                </a:solidFill>
                <a:latin typeface="LongIsland" pitchFamily="2" charset="0"/>
              </a:rPr>
              <a:t>YAH </a:t>
            </a:r>
            <a:r>
              <a:rPr lang="en-US" altLang="zh-CN" sz="4000" dirty="0" err="1" smtClean="0">
                <a:solidFill>
                  <a:prstClr val="white"/>
                </a:solidFill>
                <a:latin typeface="LongIsland" pitchFamily="2" charset="0"/>
              </a:rPr>
              <a:t>shi</a:t>
            </a:r>
            <a:r>
              <a:rPr lang="en-US" altLang="zh-CN" sz="4000" dirty="0" smtClean="0">
                <a:solidFill>
                  <a:prstClr val="white"/>
                </a:solidFill>
                <a:latin typeface="LongIsland" pitchFamily="2" charset="0"/>
              </a:rPr>
              <a:t> </a:t>
            </a:r>
            <a:r>
              <a:rPr lang="en-US" altLang="zh-CN" sz="4000" dirty="0" err="1" smtClean="0">
                <a:solidFill>
                  <a:prstClr val="white"/>
                </a:solidFill>
                <a:latin typeface="LongIsland" pitchFamily="2" charset="0"/>
              </a:rPr>
              <a:t>Jiu</a:t>
            </a:r>
            <a:r>
              <a:rPr lang="en-US" altLang="zh-CN" sz="4000" dirty="0" smtClean="0">
                <a:solidFill>
                  <a:prstClr val="white"/>
                </a:solidFill>
                <a:latin typeface="LongIsland" pitchFamily="2" charset="0"/>
              </a:rPr>
              <a:t> En DI Pang Shi</a:t>
            </a:r>
            <a:endParaRPr lang="en-US" sz="4000" dirty="0">
              <a:solidFill>
                <a:prstClr val="white"/>
              </a:solidFill>
              <a:latin typeface="LongIsland" pitchFamily="2" charset="0"/>
            </a:endParaRPr>
          </a:p>
          <a:p>
            <a:pPr lvl="0"/>
            <a:r>
              <a:rPr lang="en-US" sz="4000" dirty="0" smtClean="0">
                <a:solidFill>
                  <a:prstClr val="white"/>
                </a:solidFill>
                <a:latin typeface="LongIsland" pitchFamily="2" charset="0"/>
              </a:rPr>
              <a:t>Let </a:t>
            </a:r>
            <a:r>
              <a:rPr lang="en-US" sz="4000" dirty="0">
                <a:solidFill>
                  <a:prstClr val="white"/>
                </a:solidFill>
                <a:latin typeface="LongIsland" pitchFamily="2" charset="0"/>
              </a:rPr>
              <a:t>us shout joyfully </a:t>
            </a:r>
            <a:r>
              <a:rPr lang="en-US" sz="4000" dirty="0" smtClean="0">
                <a:solidFill>
                  <a:prstClr val="white"/>
                </a:solidFill>
                <a:latin typeface="LongIsland" pitchFamily="2" charset="0"/>
              </a:rPr>
              <a:t>to the </a:t>
            </a:r>
            <a:r>
              <a:rPr lang="en-US" sz="4000" dirty="0">
                <a:solidFill>
                  <a:prstClr val="white"/>
                </a:solidFill>
                <a:latin typeface="LongIsland" pitchFamily="2" charset="0"/>
              </a:rPr>
              <a:t>Rock of our salvation</a:t>
            </a:r>
          </a:p>
          <a:p>
            <a:endParaRPr lang="en-US" sz="3600" dirty="0">
              <a:solidFill>
                <a:schemeClr val="tx1"/>
              </a:solidFill>
              <a:latin typeface="LongIsl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CN" sz="126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CN" altLang="en-US" sz="24000" dirty="0" smtClean="0">
                <a:latin typeface="Arial Black" pitchFamily="34" charset="0"/>
              </a:rPr>
              <a:t>讓我們來</a:t>
            </a:r>
            <a:r>
              <a:rPr lang="zh-CN" altLang="en-US" sz="24000" dirty="0" smtClean="0">
                <a:latin typeface="Arial Black" pitchFamily="34" charset="0"/>
              </a:rPr>
              <a:t>到</a:t>
            </a:r>
            <a:r>
              <a:rPr lang="zh-CN" altLang="en-US" sz="24000" dirty="0">
                <a:latin typeface="Arial Black" pitchFamily="34" charset="0"/>
              </a:rPr>
              <a:t>主</a:t>
            </a:r>
            <a:r>
              <a:rPr lang="zh-CN" altLang="en-US" sz="24000" dirty="0" smtClean="0">
                <a:latin typeface="Arial Black" pitchFamily="34" charset="0"/>
              </a:rPr>
              <a:t>面</a:t>
            </a:r>
            <a:r>
              <a:rPr lang="zh-CN" altLang="en-US" sz="24000" dirty="0" smtClean="0">
                <a:latin typeface="Arial Black" pitchFamily="34" charset="0"/>
              </a:rPr>
              <a:t>前</a:t>
            </a:r>
            <a:endParaRPr lang="en-US" altLang="zh-CN" sz="24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altLang="zh-CN" sz="13500" dirty="0" smtClean="0"/>
              <a:t>Rang </a:t>
            </a:r>
            <a:r>
              <a:rPr lang="en-US" altLang="zh-CN" sz="13500" dirty="0" err="1"/>
              <a:t>Wo</a:t>
            </a:r>
            <a:r>
              <a:rPr lang="en-US" altLang="zh-CN" sz="13500" dirty="0"/>
              <a:t> </a:t>
            </a:r>
            <a:r>
              <a:rPr lang="en-US" altLang="zh-CN" sz="13500" dirty="0" err="1"/>
              <a:t>Meng</a:t>
            </a:r>
            <a:r>
              <a:rPr lang="en-US" altLang="zh-CN" sz="13500" dirty="0"/>
              <a:t> Lai Dao </a:t>
            </a:r>
            <a:r>
              <a:rPr lang="en-US" altLang="zh-CN" sz="13500" dirty="0"/>
              <a:t>Zhu</a:t>
            </a:r>
            <a:r>
              <a:rPr lang="en-US" altLang="zh-CN" sz="13500" dirty="0" smtClean="0"/>
              <a:t> </a:t>
            </a:r>
            <a:r>
              <a:rPr lang="en-US" altLang="zh-CN" sz="13500" dirty="0" smtClean="0"/>
              <a:t>Di </a:t>
            </a:r>
            <a:r>
              <a:rPr lang="en-US" altLang="zh-CN" sz="13500" dirty="0" err="1" smtClean="0"/>
              <a:t>Mian</a:t>
            </a:r>
            <a:r>
              <a:rPr lang="en-US" altLang="zh-CN" sz="13500" dirty="0" smtClean="0"/>
              <a:t> </a:t>
            </a:r>
            <a:r>
              <a:rPr lang="en-US" altLang="zh-CN" sz="13500" dirty="0" err="1"/>
              <a:t>Qian</a:t>
            </a:r>
            <a:endParaRPr lang="en-US" altLang="zh-CN" sz="13500" dirty="0"/>
          </a:p>
          <a:p>
            <a:pPr marL="0" indent="0" algn="ctr">
              <a:buNone/>
            </a:pPr>
            <a:endParaRPr lang="en-US" altLang="zh-CN" sz="165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CN" altLang="en-US" sz="24000" b="1" dirty="0"/>
              <a:t>獻上感恩</a:t>
            </a:r>
            <a:endParaRPr lang="en-US" altLang="zh-CN" sz="24000" b="1" dirty="0"/>
          </a:p>
          <a:p>
            <a:pPr marL="0" indent="0" algn="ctr">
              <a:buNone/>
            </a:pPr>
            <a:r>
              <a:rPr lang="en-US" altLang="zh-CN" sz="13500" b="1" dirty="0"/>
              <a:t>Xian Shang </a:t>
            </a:r>
            <a:r>
              <a:rPr lang="en-US" altLang="zh-CN" sz="13500" b="1" dirty="0" err="1"/>
              <a:t>Gan</a:t>
            </a:r>
            <a:r>
              <a:rPr lang="en-US" altLang="zh-CN" sz="13500" b="1" dirty="0"/>
              <a:t> En</a:t>
            </a:r>
            <a:endParaRPr lang="en-US" sz="13500" b="1" dirty="0"/>
          </a:p>
          <a:p>
            <a:pPr marL="0" indent="0" algn="ctr">
              <a:buNone/>
            </a:pPr>
            <a:endParaRPr lang="en-US" dirty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sz="9800" dirty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9800" dirty="0" smtClean="0">
                <a:latin typeface="Arial Black" pitchFamily="34" charset="0"/>
              </a:rPr>
              <a:t>Let us come before His presence </a:t>
            </a:r>
          </a:p>
          <a:p>
            <a:pPr marL="0" indent="0" algn="ctr">
              <a:buNone/>
            </a:pPr>
            <a:r>
              <a:rPr lang="en-US" sz="9800" dirty="0" smtClean="0">
                <a:latin typeface="Arial Black" pitchFamily="34" charset="0"/>
              </a:rPr>
              <a:t>with thanksgiving</a:t>
            </a:r>
            <a:endParaRPr lang="en-US" sz="9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CN" altLang="en-US" sz="24000" dirty="0" smtClean="0">
                <a:latin typeface="Arial Black" pitchFamily="34" charset="0"/>
              </a:rPr>
              <a:t>來，讓我們，跪下敬拜</a:t>
            </a:r>
            <a:endParaRPr lang="en-US" altLang="zh-CN" sz="24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altLang="zh-CN" sz="12300" dirty="0" smtClean="0"/>
              <a:t>Lai, Rang </a:t>
            </a:r>
            <a:r>
              <a:rPr lang="en-US" altLang="zh-CN" sz="12300" dirty="0" err="1" smtClean="0"/>
              <a:t>Wo</a:t>
            </a:r>
            <a:r>
              <a:rPr lang="en-US" altLang="zh-CN" sz="12300" dirty="0" smtClean="0"/>
              <a:t> </a:t>
            </a:r>
            <a:r>
              <a:rPr lang="en-US" altLang="zh-CN" sz="12300" dirty="0" err="1" smtClean="0"/>
              <a:t>Meng</a:t>
            </a:r>
            <a:r>
              <a:rPr lang="zh-CN" altLang="en-US" sz="12300" dirty="0" smtClean="0"/>
              <a:t>，</a:t>
            </a:r>
            <a:r>
              <a:rPr lang="en-US" altLang="zh-CN" sz="12300" dirty="0" err="1" smtClean="0"/>
              <a:t>Gui</a:t>
            </a:r>
            <a:r>
              <a:rPr lang="en-US" altLang="zh-CN" sz="12300" dirty="0" smtClean="0"/>
              <a:t> Xia Jing </a:t>
            </a:r>
            <a:r>
              <a:rPr lang="en-US" altLang="zh-CN" sz="12300" dirty="0" err="1" smtClean="0"/>
              <a:t>Bai</a:t>
            </a:r>
            <a:endParaRPr lang="en-US" altLang="zh-CN" sz="12300" dirty="0" smtClean="0"/>
          </a:p>
          <a:p>
            <a:pPr marL="0" indent="0" algn="ctr">
              <a:buNone/>
            </a:pPr>
            <a:endParaRPr lang="en-US" altLang="zh-CN" sz="12300" dirty="0"/>
          </a:p>
          <a:p>
            <a:pPr marL="0" indent="0" algn="ctr">
              <a:buNone/>
            </a:pPr>
            <a:r>
              <a:rPr lang="zh-CN" altLang="en-US" sz="24000" dirty="0" smtClean="0">
                <a:latin typeface="Arial Black" pitchFamily="34" charset="0"/>
              </a:rPr>
              <a:t>讓我們跪拜 </a:t>
            </a:r>
            <a:r>
              <a:rPr lang="en-US" altLang="zh-CN" sz="24000" dirty="0" smtClean="0">
                <a:latin typeface="Arial Black" pitchFamily="34" charset="0"/>
              </a:rPr>
              <a:t>YHWH</a:t>
            </a:r>
          </a:p>
          <a:p>
            <a:pPr marL="0" indent="0" algn="ctr">
              <a:buNone/>
            </a:pPr>
            <a:r>
              <a:rPr lang="en-US" altLang="zh-CN" sz="11100" dirty="0"/>
              <a:t>Rang </a:t>
            </a:r>
            <a:r>
              <a:rPr lang="en-US" altLang="zh-CN" sz="11100" dirty="0" err="1"/>
              <a:t>Wo</a:t>
            </a:r>
            <a:r>
              <a:rPr lang="en-US" altLang="zh-CN" sz="11100" dirty="0"/>
              <a:t> </a:t>
            </a:r>
            <a:r>
              <a:rPr lang="en-US" altLang="zh-CN" sz="11100" dirty="0" err="1" smtClean="0"/>
              <a:t>Meng</a:t>
            </a:r>
            <a:r>
              <a:rPr lang="en-US" altLang="zh-CN" sz="11100" dirty="0" smtClean="0"/>
              <a:t> </a:t>
            </a:r>
            <a:r>
              <a:rPr lang="en-US" altLang="zh-CN" sz="11100" dirty="0" err="1" smtClean="0"/>
              <a:t>Gui</a:t>
            </a:r>
            <a:r>
              <a:rPr lang="en-US" altLang="zh-CN" sz="11100" dirty="0" smtClean="0"/>
              <a:t> </a:t>
            </a:r>
            <a:r>
              <a:rPr lang="en-US" altLang="zh-CN" sz="11100" dirty="0" err="1" smtClean="0"/>
              <a:t>Bai</a:t>
            </a:r>
            <a:r>
              <a:rPr lang="en-US" altLang="zh-CN" sz="11100" dirty="0" smtClean="0"/>
              <a:t> YHWH </a:t>
            </a:r>
            <a:endParaRPr lang="en-US" altLang="zh-CN" sz="11100" dirty="0"/>
          </a:p>
          <a:p>
            <a:pPr marL="0" indent="0" algn="ctr">
              <a:buNone/>
            </a:pPr>
            <a:r>
              <a:rPr lang="zh-CN" altLang="en-US" sz="24000" dirty="0" smtClean="0">
                <a:latin typeface="Arial Black" pitchFamily="34" charset="0"/>
              </a:rPr>
              <a:t>雅吾</a:t>
            </a:r>
            <a:r>
              <a:rPr lang="zh-CN" altLang="en-US" sz="24000" dirty="0" smtClean="0">
                <a:latin typeface="Arial Black" pitchFamily="34" charset="0"/>
              </a:rPr>
              <a:t>瓦</a:t>
            </a:r>
            <a:r>
              <a:rPr lang="zh-CN" altLang="en-US" sz="24000" dirty="0" smtClean="0">
                <a:latin typeface="Arial Black" pitchFamily="34" charset="0"/>
              </a:rPr>
              <a:t>天地</a:t>
            </a:r>
            <a:r>
              <a:rPr lang="zh-CN" altLang="en-US" sz="24000" dirty="0" smtClean="0">
                <a:latin typeface="Arial Black" pitchFamily="34" charset="0"/>
              </a:rPr>
              <a:t>的</a:t>
            </a:r>
            <a:r>
              <a:rPr lang="zh-CN" altLang="en-US" sz="24000" dirty="0" smtClean="0">
                <a:latin typeface="Arial Black" pitchFamily="34" charset="0"/>
              </a:rPr>
              <a:t>主</a:t>
            </a:r>
            <a:endParaRPr lang="en-US" altLang="zh-CN" sz="24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altLang="zh-CN" sz="13500" dirty="0" err="1" smtClean="0"/>
              <a:t>TianDi</a:t>
            </a:r>
            <a:r>
              <a:rPr lang="en-US" sz="13500" dirty="0" smtClean="0"/>
              <a:t> </a:t>
            </a:r>
            <a:r>
              <a:rPr lang="en-US" sz="13500" dirty="0" smtClean="0"/>
              <a:t>Di Zhu </a:t>
            </a:r>
            <a:endParaRPr lang="en-US" sz="13500" dirty="0"/>
          </a:p>
          <a:p>
            <a:pPr marL="0" indent="0" algn="ctr">
              <a:buNone/>
            </a:pPr>
            <a:r>
              <a:rPr lang="en-US" sz="11200" dirty="0" smtClean="0">
                <a:latin typeface="Arial Black" pitchFamily="34" charset="0"/>
              </a:rPr>
              <a:t>Come let us worship and bow down</a:t>
            </a:r>
          </a:p>
          <a:p>
            <a:pPr marL="0" indent="0" algn="ctr">
              <a:buNone/>
            </a:pPr>
            <a:r>
              <a:rPr lang="en-US" sz="11200" dirty="0" smtClean="0">
                <a:latin typeface="Arial Black" pitchFamily="34" charset="0"/>
              </a:rPr>
              <a:t>Let us kneel before </a:t>
            </a:r>
            <a:r>
              <a:rPr lang="en-US" sz="11200" dirty="0" err="1" smtClean="0">
                <a:latin typeface="Arial Black" pitchFamily="34" charset="0"/>
              </a:rPr>
              <a:t>YaHuWaH</a:t>
            </a:r>
            <a:r>
              <a:rPr lang="en-US" sz="11200" dirty="0" smtClean="0">
                <a:latin typeface="Arial Black" pitchFamily="34" charset="0"/>
              </a:rPr>
              <a:t> our Maker</a:t>
            </a:r>
            <a:endParaRPr lang="en-US" sz="1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b="1" dirty="0" smtClean="0">
                <a:latin typeface="Arial Black" pitchFamily="34" charset="0"/>
              </a:rPr>
              <a:t>因</a:t>
            </a:r>
            <a:r>
              <a:rPr lang="en-US" altLang="zh-CN" sz="6600" b="1" dirty="0" smtClean="0">
                <a:latin typeface="Arial Black" pitchFamily="34" charset="0"/>
              </a:rPr>
              <a:t>YHWH</a:t>
            </a:r>
            <a:r>
              <a:rPr lang="zh-CN" altLang="en-US" sz="6000" dirty="0">
                <a:solidFill>
                  <a:prstClr val="white"/>
                </a:solidFill>
                <a:latin typeface="Arial Black" pitchFamily="34" charset="0"/>
              </a:rPr>
              <a:t>雅吾瓦</a:t>
            </a:r>
            <a:endParaRPr lang="en-US" altLang="zh-CN" sz="66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altLang="zh-CN" sz="3500" dirty="0" smtClean="0">
                <a:latin typeface="Arial Black" pitchFamily="34" charset="0"/>
              </a:rPr>
              <a:t>  Yin   YHWH </a:t>
            </a:r>
          </a:p>
          <a:p>
            <a:pPr marL="0" indent="0" algn="ctr">
              <a:buNone/>
            </a:pPr>
            <a:r>
              <a:rPr lang="zh-CN" altLang="en-US" sz="6600" b="1" dirty="0" smtClean="0">
                <a:latin typeface="Arial Black" pitchFamily="34" charset="0"/>
              </a:rPr>
              <a:t>唯獨袮至大</a:t>
            </a:r>
            <a:endParaRPr lang="en-US" altLang="zh-CN" sz="66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altLang="zh-CN" sz="4200" dirty="0" smtClean="0">
                <a:latin typeface="Arial Black" pitchFamily="34" charset="0"/>
              </a:rPr>
              <a:t>Wei Du Ni </a:t>
            </a:r>
            <a:r>
              <a:rPr lang="en-US" altLang="zh-CN" sz="4200" dirty="0" err="1" smtClean="0">
                <a:latin typeface="Arial Black" pitchFamily="34" charset="0"/>
              </a:rPr>
              <a:t>Zhi</a:t>
            </a:r>
            <a:r>
              <a:rPr lang="en-US" altLang="zh-CN" sz="4200" dirty="0" smtClean="0">
                <a:latin typeface="Arial Black" pitchFamily="34" charset="0"/>
              </a:rPr>
              <a:t> Da</a:t>
            </a:r>
          </a:p>
          <a:p>
            <a:pPr marL="0" indent="0" algn="ctr">
              <a:buNone/>
            </a:pPr>
            <a:endParaRPr lang="en-US" altLang="zh-CN" sz="4200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Black" pitchFamily="34" charset="0"/>
              </a:rPr>
              <a:t>For </a:t>
            </a:r>
            <a:r>
              <a:rPr lang="en-US" dirty="0" err="1" smtClean="0">
                <a:latin typeface="Arial Black" pitchFamily="34" charset="0"/>
              </a:rPr>
              <a:t>YaHuWaH</a:t>
            </a:r>
            <a:r>
              <a:rPr lang="en-US" dirty="0" smtClean="0">
                <a:latin typeface="Arial Black" pitchFamily="34" charset="0"/>
              </a:rPr>
              <a:t> is a great EL </a:t>
            </a:r>
          </a:p>
        </p:txBody>
      </p:sp>
    </p:spTree>
    <p:extLst>
      <p:ext uri="{BB962C8B-B14F-4D97-AF65-F5344CB8AC3E}">
        <p14:creationId xmlns:p14="http://schemas.microsoft.com/office/powerpoint/2010/main" val="29144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477000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And </a:t>
            </a:r>
            <a:r>
              <a:rPr lang="en-US" sz="2800" dirty="0">
                <a:solidFill>
                  <a:prstClr val="white"/>
                </a:solidFill>
                <a:latin typeface="Arial Black" pitchFamily="34" charset="0"/>
              </a:rPr>
              <a:t>a great Sovereign above all mighty </a:t>
            </a: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ones,   Above </a:t>
            </a:r>
            <a:r>
              <a:rPr lang="en-US" sz="2800" dirty="0">
                <a:solidFill>
                  <a:prstClr val="white"/>
                </a:solidFill>
                <a:latin typeface="Arial Black" pitchFamily="34" charset="0"/>
              </a:rPr>
              <a:t>all mighty ones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803" y="-685800"/>
            <a:ext cx="9471546" cy="73499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5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"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回歸以色列家族 復原希伯來根源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”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               中文敬拜讚美系列</a:t>
            </a: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曲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Tina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AbiYah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         詞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: </a:t>
            </a:r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千玉 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( </a:t>
            </a:r>
            <a:r>
              <a:rPr lang="en-US" altLang="zh-TW" sz="2800" dirty="0" err="1">
                <a:solidFill>
                  <a:prstClr val="black"/>
                </a:solidFill>
                <a:ea typeface="新細明體" charset="-120"/>
              </a:rPr>
              <a:t>Yahn</a:t>
            </a:r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 El)</a:t>
            </a: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zh-TW" altLang="en-US" sz="2800" dirty="0">
                <a:solidFill>
                  <a:prstClr val="black"/>
                </a:solidFill>
                <a:ea typeface="新細明體" charset="-120"/>
              </a:rPr>
              <a:t>有版權，歡迎個人或團體自由使用並知會我們</a:t>
            </a:r>
            <a:br>
              <a:rPr lang="zh-TW" altLang="en-US" sz="2800" dirty="0">
                <a:solidFill>
                  <a:prstClr val="black"/>
                </a:solidFill>
                <a:ea typeface="新細明體" charset="-120"/>
              </a:rPr>
            </a:b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</a:rPr>
              <a:t>www.YahArise.com</a:t>
            </a:r>
            <a:endParaRPr lang="zh-TW" altLang="en-US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altLang="zh-TW" sz="2800" dirty="0">
                <a:solidFill>
                  <a:prstClr val="black"/>
                </a:solidFill>
                <a:ea typeface="新細明體" charset="-120"/>
                <a:hlinkClick r:id="rId2"/>
              </a:rPr>
              <a:t>YahArise@gmail.com</a:t>
            </a:r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endParaRPr lang="en-US" altLang="zh-TW" sz="2800" dirty="0">
              <a:solidFill>
                <a:prstClr val="black"/>
              </a:solidFill>
              <a:ea typeface="新細明體" charset="-120"/>
            </a:endParaRPr>
          </a:p>
          <a:p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Praises in Chinese : 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Returning to the house of </a:t>
            </a:r>
            <a:r>
              <a:rPr lang="en-US" sz="2800" dirty="0" err="1">
                <a:solidFill>
                  <a:prstClr val="black"/>
                </a:solidFill>
              </a:rPr>
              <a:t>Yisrael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</a:p>
          <a:p>
            <a:r>
              <a:rPr lang="en-US" sz="2800" dirty="0">
                <a:solidFill>
                  <a:prstClr val="black"/>
                </a:solidFill>
              </a:rPr>
              <a:t>Restoring the Hebraic root of </a:t>
            </a:r>
            <a:r>
              <a:rPr lang="en-US" sz="2800" dirty="0" err="1">
                <a:solidFill>
                  <a:prstClr val="black"/>
                </a:solidFill>
              </a:rPr>
              <a:t>Yah's</a:t>
            </a:r>
            <a:r>
              <a:rPr lang="en-US" sz="2800" dirty="0">
                <a:solidFill>
                  <a:prstClr val="black"/>
                </a:solidFill>
              </a:rPr>
              <a:t> reign  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2514600"/>
            <a:ext cx="348456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2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288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Waveform</vt:lpstr>
      <vt:lpstr>1_Waveform</vt:lpstr>
      <vt:lpstr>PowerPoint Presentation</vt:lpstr>
      <vt:lpstr>PowerPoint Presentation</vt:lpstr>
      <vt:lpstr>讓我們來敬拜CALL TO WORSHIP ( 詩篇 95) 曲：Tina AbiYah 詞：千玉YahnEl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TO WORSHIP ( Tehillim 95) Tina Chiles</dc:title>
  <dc:creator>Christina</dc:creator>
  <cp:lastModifiedBy>Jane EL</cp:lastModifiedBy>
  <cp:revision>34</cp:revision>
  <dcterms:created xsi:type="dcterms:W3CDTF">2012-02-29T07:11:45Z</dcterms:created>
  <dcterms:modified xsi:type="dcterms:W3CDTF">2013-06-14T02:34:53Z</dcterms:modified>
</cp:coreProperties>
</file>