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6" r:id="rId4"/>
    <p:sldId id="265" r:id="rId5"/>
    <p:sldId id="268" r:id="rId6"/>
    <p:sldId id="267" r:id="rId7"/>
    <p:sldId id="269" r:id="rId8"/>
    <p:sldId id="270" r:id="rId9"/>
    <p:sldId id="271" r:id="rId10"/>
    <p:sldId id="272" r:id="rId11"/>
    <p:sldId id="273" r:id="rId12"/>
    <p:sldId id="274" r:id="rId13"/>
    <p:sldId id="27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C353C-52CC-4311-B687-B8D91D0256A8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FA321-0AA0-47D6-BACD-348A2F2FDA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1396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C353C-52CC-4311-B687-B8D91D0256A8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FA321-0AA0-47D6-BACD-348A2F2FDA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392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C353C-52CC-4311-B687-B8D91D0256A8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FA321-0AA0-47D6-BACD-348A2F2FDA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8243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C353C-52CC-4311-B687-B8D91D0256A8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FA321-0AA0-47D6-BACD-348A2F2FDA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7671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C353C-52CC-4311-B687-B8D91D0256A8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FA321-0AA0-47D6-BACD-348A2F2FDA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8653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C353C-52CC-4311-B687-B8D91D0256A8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FA321-0AA0-47D6-BACD-348A2F2FDA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9400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C353C-52CC-4311-B687-B8D91D0256A8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FA321-0AA0-47D6-BACD-348A2F2FDA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6314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C353C-52CC-4311-B687-B8D91D0256A8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FA321-0AA0-47D6-BACD-348A2F2FDA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0278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C353C-52CC-4311-B687-B8D91D0256A8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FA321-0AA0-47D6-BACD-348A2F2FDA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610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C353C-52CC-4311-B687-B8D91D0256A8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FA321-0AA0-47D6-BACD-348A2F2FDA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1730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C353C-52CC-4311-B687-B8D91D0256A8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FA321-0AA0-47D6-BACD-348A2F2FDA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9279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C353C-52CC-4311-B687-B8D91D0256A8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FA321-0AA0-47D6-BACD-348A2F2FDA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15939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ahArise@gmail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YahArise@gmail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lorious cloud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71500" y="0"/>
            <a:ext cx="10287000" cy="6858000"/>
          </a:xfrm>
          <a:prstGeom prst="rect">
            <a:avLst/>
          </a:prstGeom>
        </p:spPr>
      </p:pic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457200" y="381000"/>
            <a:ext cx="838200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TW" sz="2800" dirty="0">
                <a:ea typeface="新細明體" charset="-120"/>
              </a:rPr>
              <a:t>"</a:t>
            </a:r>
            <a:r>
              <a:rPr lang="zh-TW" altLang="en-US" sz="2800" dirty="0">
                <a:ea typeface="新細明體" charset="-120"/>
              </a:rPr>
              <a:t>回歸以色列家族 復原希伯來根源</a:t>
            </a:r>
            <a:r>
              <a:rPr lang="en-US" altLang="zh-TW" sz="2800" dirty="0">
                <a:ea typeface="新細明體" charset="-120"/>
              </a:rPr>
              <a:t>”</a:t>
            </a:r>
          </a:p>
          <a:p>
            <a:r>
              <a:rPr lang="zh-TW" altLang="en-US" sz="2800" dirty="0">
                <a:ea typeface="新細明體" charset="-120"/>
              </a:rPr>
              <a:t>                        中文敬拜讚美系列</a:t>
            </a:r>
          </a:p>
          <a:p>
            <a:r>
              <a:rPr lang="zh-TW" altLang="en-US" sz="2800" dirty="0">
                <a:ea typeface="新細明體" charset="-120"/>
              </a:rPr>
              <a:t>     曲</a:t>
            </a:r>
            <a:r>
              <a:rPr lang="en-US" altLang="zh-TW" sz="2800" dirty="0">
                <a:ea typeface="新細明體" charset="-120"/>
              </a:rPr>
              <a:t>: Tina AbiYah</a:t>
            </a:r>
            <a:r>
              <a:rPr lang="zh-TW" altLang="en-US" sz="2800" dirty="0">
                <a:ea typeface="新細明體" charset="-120"/>
              </a:rPr>
              <a:t>         詞</a:t>
            </a:r>
            <a:r>
              <a:rPr lang="en-US" altLang="zh-TW" sz="2800" dirty="0">
                <a:ea typeface="新細明體" charset="-120"/>
              </a:rPr>
              <a:t>: </a:t>
            </a:r>
            <a:r>
              <a:rPr lang="zh-TW" altLang="en-US" sz="2800" dirty="0">
                <a:ea typeface="新細明體" charset="-120"/>
              </a:rPr>
              <a:t>千玉 </a:t>
            </a:r>
            <a:r>
              <a:rPr lang="en-US" altLang="zh-TW" sz="2800" dirty="0">
                <a:ea typeface="新細明體" charset="-120"/>
              </a:rPr>
              <a:t>( Yahn El)</a:t>
            </a:r>
          </a:p>
          <a:p>
            <a:endParaRPr lang="en-US" altLang="zh-TW" sz="2800" dirty="0">
              <a:ea typeface="新細明體" charset="-120"/>
            </a:endParaRPr>
          </a:p>
          <a:p>
            <a:r>
              <a:rPr lang="zh-TW" altLang="en-US" sz="2800" dirty="0">
                <a:ea typeface="新細明體" charset="-120"/>
              </a:rPr>
              <a:t>有版權，歡迎個人或團體自由使用並知會我們</a:t>
            </a:r>
            <a:br>
              <a:rPr lang="zh-TW" altLang="en-US" sz="2800" dirty="0">
                <a:ea typeface="新細明體" charset="-120"/>
              </a:rPr>
            </a:br>
            <a:endParaRPr lang="zh-TW" altLang="en-US" sz="2800" dirty="0">
              <a:ea typeface="新細明體" charset="-120"/>
            </a:endParaRPr>
          </a:p>
          <a:p>
            <a:r>
              <a:rPr lang="en-US" altLang="zh-TW" sz="2800" dirty="0">
                <a:ea typeface="新細明體" charset="-120"/>
              </a:rPr>
              <a:t>www.YahArise.com</a:t>
            </a:r>
            <a:endParaRPr lang="zh-TW" altLang="en-US" sz="2800" dirty="0">
              <a:ea typeface="新細明體" charset="-120"/>
            </a:endParaRPr>
          </a:p>
          <a:p>
            <a:r>
              <a:rPr lang="en-US" altLang="zh-TW" sz="2800" dirty="0">
                <a:ea typeface="新細明體" charset="-120"/>
                <a:hlinkClick r:id="rId3"/>
              </a:rPr>
              <a:t>YahArise@gmail.com</a:t>
            </a:r>
            <a:endParaRPr lang="en-US" altLang="zh-TW" sz="2800" dirty="0">
              <a:ea typeface="新細明體" charset="-120"/>
            </a:endParaRPr>
          </a:p>
          <a:p>
            <a:endParaRPr lang="en-US" altLang="zh-TW" sz="2800" dirty="0">
              <a:ea typeface="新細明體" charset="-120"/>
            </a:endParaRPr>
          </a:p>
          <a:p>
            <a:endParaRPr lang="en-US" altLang="zh-TW" sz="2800" dirty="0">
              <a:ea typeface="新細明體" charset="-120"/>
            </a:endParaRPr>
          </a:p>
          <a:p>
            <a:r>
              <a:rPr lang="en-US" sz="2800" dirty="0"/>
              <a:t>Yah's Praises in Chinese : </a:t>
            </a:r>
          </a:p>
          <a:p>
            <a:r>
              <a:rPr lang="en-US" sz="2800" dirty="0"/>
              <a:t>Returning to the house of Yisrael, </a:t>
            </a:r>
          </a:p>
          <a:p>
            <a:r>
              <a:rPr lang="en-US" sz="2800" dirty="0"/>
              <a:t>Restoring the Hebraic root of Yah's reign  </a:t>
            </a:r>
          </a:p>
        </p:txBody>
      </p:sp>
      <p:pic>
        <p:nvPicPr>
          <p:cNvPr id="3075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26038" y="2514600"/>
            <a:ext cx="3484562" cy="267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66931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cture_Free_surf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4807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/>
              <a:t>Kadosh </a:t>
            </a:r>
            <a:r>
              <a:rPr lang="en-US" sz="6600" dirty="0" err="1" smtClean="0"/>
              <a:t>Atah</a:t>
            </a:r>
            <a:endParaRPr lang="en-US" sz="6600" dirty="0"/>
          </a:p>
          <a:p>
            <a:pPr marL="0" indent="0" algn="ctr">
              <a:buNone/>
            </a:pPr>
            <a:r>
              <a:rPr lang="en-US" sz="6600" dirty="0" smtClean="0"/>
              <a:t>X3</a:t>
            </a:r>
          </a:p>
          <a:p>
            <a:pPr marL="0" indent="0" algn="ctr">
              <a:buNone/>
            </a:pPr>
            <a:r>
              <a:rPr lang="en-US" sz="6600" dirty="0" smtClean="0"/>
              <a:t>Yahuwah Kadosh Shemecha </a:t>
            </a:r>
          </a:p>
          <a:p>
            <a:pPr marL="0" indent="0" algn="ctr">
              <a:buNone/>
            </a:pPr>
            <a:r>
              <a:rPr lang="en-US" sz="4000" dirty="0" smtClean="0"/>
              <a:t>(You Are Set Apart </a:t>
            </a:r>
            <a:r>
              <a:rPr lang="zh-TW" altLang="en-US" sz="4000" dirty="0" smtClean="0"/>
              <a:t>分別為聖</a:t>
            </a:r>
          </a:p>
          <a:p>
            <a:pPr marL="0" indent="0" algn="ctr">
              <a:buNone/>
            </a:pPr>
            <a:r>
              <a:rPr lang="en-US" sz="4000" dirty="0" smtClean="0"/>
              <a:t>Set Apart Is Your Name</a:t>
            </a:r>
            <a:r>
              <a:rPr lang="zh-CN" altLang="en-US" sz="4000" dirty="0" smtClean="0"/>
              <a:t>分別袮聖名</a:t>
            </a:r>
            <a:r>
              <a:rPr lang="en-US" sz="4000" dirty="0" smtClean="0"/>
              <a:t>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2244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cture_Free_surf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08520" y="0"/>
            <a:ext cx="9252520" cy="674136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zh-TW" altLang="en-US" sz="6600" dirty="0" smtClean="0"/>
              <a:t>分別為聖</a:t>
            </a:r>
            <a:endParaRPr lang="en-US" altLang="zh-TW" sz="6600" dirty="0" smtClean="0"/>
          </a:p>
          <a:p>
            <a:pPr marL="0" indent="0" algn="ctr">
              <a:buNone/>
            </a:pPr>
            <a:r>
              <a:rPr lang="en-US" altLang="zh-TW" sz="4400" dirty="0" smtClean="0"/>
              <a:t>Fen bie wei sheng</a:t>
            </a:r>
          </a:p>
          <a:p>
            <a:pPr marL="0" indent="0" algn="ctr">
              <a:buNone/>
            </a:pPr>
            <a:r>
              <a:rPr lang="en-US" altLang="zh-TW" sz="7800" dirty="0" smtClean="0"/>
              <a:t>X3</a:t>
            </a:r>
            <a:endParaRPr lang="zh-TW" altLang="en-US" sz="7800" dirty="0" smtClean="0"/>
          </a:p>
          <a:p>
            <a:pPr marL="0" indent="0" algn="ctr">
              <a:buNone/>
            </a:pPr>
            <a:r>
              <a:rPr lang="en-US" altLang="zh-CN" sz="6600" dirty="0" smtClean="0"/>
              <a:t>YHWH </a:t>
            </a:r>
            <a:r>
              <a:rPr lang="zh-CN" altLang="en-US" sz="6600" dirty="0" smtClean="0"/>
              <a:t>雅吾瓦</a:t>
            </a:r>
            <a:endParaRPr lang="en-US" altLang="zh-CN" sz="6600" dirty="0" smtClean="0"/>
          </a:p>
          <a:p>
            <a:pPr marL="0" indent="0" algn="ctr">
              <a:buNone/>
            </a:pPr>
            <a:r>
              <a:rPr lang="en-US" altLang="zh-CN" sz="4400" dirty="0" smtClean="0"/>
              <a:t> </a:t>
            </a:r>
            <a:r>
              <a:rPr lang="zh-CN" altLang="en-US" sz="6600" dirty="0" smtClean="0"/>
              <a:t>分別袮聖名</a:t>
            </a:r>
            <a:endParaRPr lang="en-US" altLang="zh-CN" sz="6600" dirty="0" smtClean="0"/>
          </a:p>
          <a:p>
            <a:pPr marL="0" lvl="0" indent="0" algn="ctr">
              <a:buNone/>
            </a:pPr>
            <a:r>
              <a:rPr lang="en-US" altLang="zh-CN" sz="4400" dirty="0" smtClean="0">
                <a:solidFill>
                  <a:prstClr val="white"/>
                </a:solidFill>
              </a:rPr>
              <a:t>YHWH Fen bie </a:t>
            </a:r>
            <a:r>
              <a:rPr lang="en-US" altLang="zh-CN" sz="4400" dirty="0">
                <a:solidFill>
                  <a:prstClr val="white"/>
                </a:solidFill>
              </a:rPr>
              <a:t>ni sheng </a:t>
            </a:r>
            <a:r>
              <a:rPr lang="en-US" altLang="zh-CN" sz="4400" dirty="0" smtClean="0">
                <a:solidFill>
                  <a:prstClr val="white"/>
                </a:solidFill>
              </a:rPr>
              <a:t>ming</a:t>
            </a:r>
          </a:p>
          <a:p>
            <a:pPr marL="0" lvl="0" indent="0" algn="ctr">
              <a:buNone/>
            </a:pPr>
            <a:endParaRPr lang="en-US" altLang="zh-CN" sz="4800" dirty="0">
              <a:solidFill>
                <a:prstClr val="white"/>
              </a:solidFill>
            </a:endParaRPr>
          </a:p>
          <a:p>
            <a:pPr marL="0" indent="0" algn="ctr">
              <a:buNone/>
            </a:pPr>
            <a:r>
              <a:rPr lang="en-US" dirty="0" smtClean="0"/>
              <a:t>(You Are Set Apart </a:t>
            </a:r>
            <a:r>
              <a:rPr lang="zh-CN" altLang="en-US" dirty="0" smtClean="0"/>
              <a:t> </a:t>
            </a:r>
            <a:r>
              <a:rPr lang="en-US" altLang="zh-CN" dirty="0" smtClean="0"/>
              <a:t>YHWH</a:t>
            </a:r>
            <a:r>
              <a:rPr lang="zh-CN" altLang="en-US" dirty="0" smtClean="0"/>
              <a:t>，</a:t>
            </a:r>
            <a:r>
              <a:rPr lang="en-US" dirty="0" smtClean="0"/>
              <a:t>Set Apart Is Your Name</a:t>
            </a:r>
            <a:r>
              <a:rPr lang="en-US" altLang="zh-TW" dirty="0" smtClean="0"/>
              <a:t>)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681359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cture_Free_surf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6600" dirty="0" smtClean="0"/>
              <a:t>唯獨袮</a:t>
            </a:r>
            <a:endParaRPr lang="en-US" altLang="zh-CN" sz="6600" dirty="0" smtClean="0"/>
          </a:p>
          <a:p>
            <a:pPr marL="0" indent="0" algn="ctr">
              <a:buNone/>
            </a:pPr>
            <a:r>
              <a:rPr lang="en-US" sz="4400" dirty="0" smtClean="0"/>
              <a:t>Wei du ni</a:t>
            </a:r>
          </a:p>
          <a:p>
            <a:pPr marL="0" indent="0" algn="ctr">
              <a:buNone/>
            </a:pPr>
            <a:r>
              <a:rPr lang="en-US" sz="6600" dirty="0" smtClean="0"/>
              <a:t>X3</a:t>
            </a:r>
          </a:p>
          <a:p>
            <a:pPr marL="0" indent="0" algn="ctr">
              <a:buNone/>
            </a:pPr>
            <a:endParaRPr lang="en-US" sz="66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2738" y="2852936"/>
            <a:ext cx="8516937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84188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lorious cloud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71500" y="0"/>
            <a:ext cx="10287000" cy="6858000"/>
          </a:xfrm>
          <a:prstGeom prst="rect">
            <a:avLst/>
          </a:prstGeom>
        </p:spPr>
      </p:pic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457200" y="381000"/>
            <a:ext cx="838200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TW" sz="2800" dirty="0">
                <a:ea typeface="新細明體" charset="-120"/>
              </a:rPr>
              <a:t>"</a:t>
            </a:r>
            <a:r>
              <a:rPr lang="zh-TW" altLang="en-US" sz="2800" dirty="0">
                <a:ea typeface="新細明體" charset="-120"/>
              </a:rPr>
              <a:t>回歸以色列家族 復原希伯來根源</a:t>
            </a:r>
            <a:r>
              <a:rPr lang="en-US" altLang="zh-TW" sz="2800" dirty="0">
                <a:ea typeface="新細明體" charset="-120"/>
              </a:rPr>
              <a:t>”</a:t>
            </a:r>
          </a:p>
          <a:p>
            <a:r>
              <a:rPr lang="zh-TW" altLang="en-US" sz="2800" dirty="0">
                <a:ea typeface="新細明體" charset="-120"/>
              </a:rPr>
              <a:t>                        中文敬拜讚美系列</a:t>
            </a:r>
          </a:p>
          <a:p>
            <a:r>
              <a:rPr lang="zh-TW" altLang="en-US" sz="2800" dirty="0">
                <a:ea typeface="新細明體" charset="-120"/>
              </a:rPr>
              <a:t>     曲</a:t>
            </a:r>
            <a:r>
              <a:rPr lang="en-US" altLang="zh-TW" sz="2800" dirty="0">
                <a:ea typeface="新細明體" charset="-120"/>
              </a:rPr>
              <a:t>: Tina AbiYah</a:t>
            </a:r>
            <a:r>
              <a:rPr lang="zh-TW" altLang="en-US" sz="2800" dirty="0">
                <a:ea typeface="新細明體" charset="-120"/>
              </a:rPr>
              <a:t>         詞</a:t>
            </a:r>
            <a:r>
              <a:rPr lang="en-US" altLang="zh-TW" sz="2800" dirty="0">
                <a:ea typeface="新細明體" charset="-120"/>
              </a:rPr>
              <a:t>: </a:t>
            </a:r>
            <a:r>
              <a:rPr lang="zh-TW" altLang="en-US" sz="2800" dirty="0">
                <a:ea typeface="新細明體" charset="-120"/>
              </a:rPr>
              <a:t>千玉 </a:t>
            </a:r>
            <a:r>
              <a:rPr lang="en-US" altLang="zh-TW" sz="2800" dirty="0">
                <a:ea typeface="新細明體" charset="-120"/>
              </a:rPr>
              <a:t>( Yahn El)</a:t>
            </a:r>
          </a:p>
          <a:p>
            <a:endParaRPr lang="en-US" altLang="zh-TW" sz="2800" dirty="0">
              <a:ea typeface="新細明體" charset="-120"/>
            </a:endParaRPr>
          </a:p>
          <a:p>
            <a:r>
              <a:rPr lang="zh-TW" altLang="en-US" sz="2800" dirty="0">
                <a:ea typeface="新細明體" charset="-120"/>
              </a:rPr>
              <a:t>有版權，歡迎個人或團體自由使用並知會我們</a:t>
            </a:r>
            <a:br>
              <a:rPr lang="zh-TW" altLang="en-US" sz="2800" dirty="0">
                <a:ea typeface="新細明體" charset="-120"/>
              </a:rPr>
            </a:br>
            <a:endParaRPr lang="zh-TW" altLang="en-US" sz="2800" dirty="0">
              <a:ea typeface="新細明體" charset="-120"/>
            </a:endParaRPr>
          </a:p>
          <a:p>
            <a:r>
              <a:rPr lang="en-US" altLang="zh-TW" sz="2800" dirty="0">
                <a:ea typeface="新細明體" charset="-120"/>
              </a:rPr>
              <a:t>www.YahArise.com</a:t>
            </a:r>
            <a:endParaRPr lang="zh-TW" altLang="en-US" sz="2800" dirty="0">
              <a:ea typeface="新細明體" charset="-120"/>
            </a:endParaRPr>
          </a:p>
          <a:p>
            <a:r>
              <a:rPr lang="en-US" altLang="zh-TW" sz="2800" dirty="0">
                <a:ea typeface="新細明體" charset="-120"/>
                <a:hlinkClick r:id="rId3"/>
              </a:rPr>
              <a:t>YahArise@gmail.com</a:t>
            </a:r>
            <a:endParaRPr lang="en-US" altLang="zh-TW" sz="2800" dirty="0">
              <a:ea typeface="新細明體" charset="-120"/>
            </a:endParaRPr>
          </a:p>
          <a:p>
            <a:endParaRPr lang="en-US" altLang="zh-TW" sz="2800" dirty="0">
              <a:ea typeface="新細明體" charset="-120"/>
            </a:endParaRPr>
          </a:p>
          <a:p>
            <a:endParaRPr lang="en-US" altLang="zh-TW" sz="2800" dirty="0">
              <a:ea typeface="新細明體" charset="-120"/>
            </a:endParaRPr>
          </a:p>
          <a:p>
            <a:r>
              <a:rPr lang="en-US" sz="2800" dirty="0"/>
              <a:t>Yah's Praises in Chinese : </a:t>
            </a:r>
          </a:p>
          <a:p>
            <a:r>
              <a:rPr lang="en-US" sz="2800" dirty="0"/>
              <a:t>Returning to the house of Yisrael, </a:t>
            </a:r>
          </a:p>
          <a:p>
            <a:r>
              <a:rPr lang="en-US" sz="2800" dirty="0"/>
              <a:t>Restoring the Hebraic root of Yah's reign  </a:t>
            </a:r>
          </a:p>
        </p:txBody>
      </p:sp>
      <p:pic>
        <p:nvPicPr>
          <p:cNvPr id="3075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26038" y="2514600"/>
            <a:ext cx="3484562" cy="267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51664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6838" y="0"/>
            <a:ext cx="89503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6263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cture_Free_surf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/>
          <a:lstStyle/>
          <a:p>
            <a:r>
              <a:rPr lang="zh-TW" altLang="en-US" dirty="0" smtClean="0"/>
              <a:t>分別祢聖名</a:t>
            </a:r>
            <a:r>
              <a:rPr lang="en-US" altLang="zh-TW" dirty="0" smtClean="0"/>
              <a:t>O</a:t>
            </a:r>
            <a:r>
              <a:rPr lang="en-US" altLang="zh-CN" dirty="0" smtClean="0"/>
              <a:t>NLY YOU YHWH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68863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zh-CN" altLang="en-US" sz="2800" dirty="0" smtClean="0"/>
              <a:t>曲： </a:t>
            </a:r>
            <a:r>
              <a:rPr lang="en-US" altLang="zh-CN" sz="2800" dirty="0" smtClean="0"/>
              <a:t>TinaAbiYah </a:t>
            </a:r>
            <a:r>
              <a:rPr lang="zh-CN" altLang="en-US" sz="2800" dirty="0" smtClean="0"/>
              <a:t>中文詞：千玉 </a:t>
            </a:r>
            <a:r>
              <a:rPr lang="en-US" altLang="zh-CN" sz="2800" dirty="0" smtClean="0"/>
              <a:t>YahnEl</a:t>
            </a:r>
          </a:p>
          <a:p>
            <a:pPr marL="0" indent="0" algn="ctr">
              <a:buNone/>
            </a:pPr>
            <a:endParaRPr lang="en-US" altLang="zh-CN" sz="2800" dirty="0" smtClean="0"/>
          </a:p>
          <a:p>
            <a:pPr marL="0" indent="0" algn="ctr">
              <a:buNone/>
            </a:pPr>
            <a:r>
              <a:rPr lang="zh-CN" altLang="en-US" sz="6000" dirty="0" smtClean="0"/>
              <a:t>唯獨袮我贊美</a:t>
            </a:r>
            <a:endParaRPr lang="en-US" altLang="zh-CN" sz="6000" dirty="0" smtClean="0"/>
          </a:p>
          <a:p>
            <a:pPr marL="0" indent="0" algn="ctr">
              <a:buNone/>
            </a:pPr>
            <a:r>
              <a:rPr lang="en-US" altLang="zh-CN" sz="4000" dirty="0" smtClean="0"/>
              <a:t>Wei du ni, wo zan mei</a:t>
            </a:r>
          </a:p>
          <a:p>
            <a:pPr marL="0" indent="0" algn="ctr">
              <a:buNone/>
            </a:pPr>
            <a:r>
              <a:rPr lang="zh-CN" altLang="en-US" sz="6000" dirty="0" smtClean="0"/>
              <a:t>唯獨袮我敬拜</a:t>
            </a:r>
            <a:endParaRPr lang="en-US" altLang="zh-CN" sz="6000" dirty="0" smtClean="0"/>
          </a:p>
          <a:p>
            <a:pPr marL="0" indent="0" algn="ctr">
              <a:buNone/>
            </a:pPr>
            <a:r>
              <a:rPr lang="en-US" altLang="zh-CN" sz="4400" dirty="0" smtClean="0"/>
              <a:t>Wei du ni, wo jing bai</a:t>
            </a:r>
          </a:p>
          <a:p>
            <a:pPr marL="0" indent="0" algn="ctr">
              <a:buNone/>
            </a:pPr>
            <a:endParaRPr lang="en-US" altLang="zh-CN" sz="4400" dirty="0" smtClean="0"/>
          </a:p>
          <a:p>
            <a:pPr marL="0" indent="0" algn="ctr">
              <a:buNone/>
            </a:pPr>
            <a:r>
              <a:rPr lang="en-US" altLang="zh-CN" sz="2800" dirty="0" smtClean="0"/>
              <a:t>(You Alone I Praise, You Alone I Worship)</a:t>
            </a:r>
          </a:p>
        </p:txBody>
      </p:sp>
    </p:spTree>
    <p:extLst>
      <p:ext uri="{BB962C8B-B14F-4D97-AF65-F5344CB8AC3E}">
        <p14:creationId xmlns:p14="http://schemas.microsoft.com/office/powerpoint/2010/main" xmlns="" val="245128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cture_Free_surf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0"/>
            <a:ext cx="8856984" cy="689287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altLang="zh-CN" sz="6000" dirty="0" smtClean="0"/>
          </a:p>
          <a:p>
            <a:pPr marL="0" indent="0" algn="ctr">
              <a:buNone/>
            </a:pPr>
            <a:r>
              <a:rPr lang="zh-CN" altLang="en-US" sz="6000" dirty="0" smtClean="0"/>
              <a:t>除袮以外</a:t>
            </a:r>
            <a:endParaRPr lang="en-US" altLang="zh-CN" sz="6000" dirty="0" smtClean="0"/>
          </a:p>
          <a:p>
            <a:pPr marL="0" indent="0" algn="ctr">
              <a:buNone/>
            </a:pPr>
            <a:r>
              <a:rPr lang="en-US" altLang="zh-CN" sz="4400" dirty="0" smtClean="0"/>
              <a:t>Chu ni yi wai</a:t>
            </a:r>
          </a:p>
          <a:p>
            <a:pPr marL="0" indent="0" algn="ctr">
              <a:buNone/>
            </a:pPr>
            <a:endParaRPr lang="en-US" altLang="zh-CN" sz="4400" dirty="0" smtClean="0"/>
          </a:p>
          <a:p>
            <a:pPr marL="0" indent="0" algn="ctr">
              <a:buNone/>
            </a:pPr>
            <a:r>
              <a:rPr lang="zh-CN" altLang="en-US" sz="6000" dirty="0" smtClean="0"/>
              <a:t>再無別的所求</a:t>
            </a:r>
            <a:endParaRPr lang="en-US" altLang="zh-CN" sz="6000" dirty="0" smtClean="0"/>
          </a:p>
          <a:p>
            <a:pPr marL="0" indent="0" algn="ctr">
              <a:buNone/>
            </a:pPr>
            <a:r>
              <a:rPr lang="en-US" sz="4400" dirty="0" smtClean="0"/>
              <a:t>Zai wu bie di suo qiu</a:t>
            </a:r>
          </a:p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r>
              <a:rPr lang="en-US" sz="2800" dirty="0" smtClean="0"/>
              <a:t>( For There Is No One Else That My Heart Desire Is You)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0132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cture_Free_surf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964488" cy="65527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>Chorus </a:t>
            </a:r>
            <a:r>
              <a:rPr lang="zh-CN" altLang="en-US" sz="2800" dirty="0" smtClean="0"/>
              <a:t>副歌</a:t>
            </a:r>
            <a:endParaRPr lang="en-US" altLang="zh-CN" sz="2800" dirty="0" smtClean="0"/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zh-CN" altLang="en-US" sz="6500" dirty="0" smtClean="0"/>
              <a:t>袮愛， 就像火焰</a:t>
            </a:r>
            <a:endParaRPr lang="en-US" altLang="zh-CN" sz="6500" dirty="0" smtClean="0"/>
          </a:p>
          <a:p>
            <a:pPr marL="0" indent="0" algn="ctr">
              <a:buNone/>
            </a:pPr>
            <a:r>
              <a:rPr lang="en-US" altLang="zh-CN" sz="4400" dirty="0" smtClean="0"/>
              <a:t>Ni Ai jiu xiang huo yan</a:t>
            </a:r>
          </a:p>
          <a:p>
            <a:pPr marL="0" indent="0" algn="ctr">
              <a:buNone/>
            </a:pPr>
            <a:r>
              <a:rPr lang="zh-CN" altLang="en-US" sz="6500" dirty="0" smtClean="0"/>
              <a:t>焚燒我身心</a:t>
            </a:r>
            <a:endParaRPr lang="en-US" altLang="zh-CN" sz="6500" dirty="0" smtClean="0"/>
          </a:p>
          <a:p>
            <a:pPr marL="0" indent="0" algn="ctr">
              <a:buNone/>
            </a:pPr>
            <a:r>
              <a:rPr lang="en-US" altLang="zh-CN" sz="4800" dirty="0" smtClean="0"/>
              <a:t>Fen shao wo sheng xin</a:t>
            </a:r>
          </a:p>
          <a:p>
            <a:pPr marL="0" indent="0" algn="ctr">
              <a:buNone/>
            </a:pPr>
            <a:r>
              <a:rPr lang="en-US" sz="2800" dirty="0" smtClean="0"/>
              <a:t>( Your Love Is Like A Fire, Consuming My Being)</a:t>
            </a:r>
          </a:p>
          <a:p>
            <a:pPr marL="0" indent="0" algn="ctr">
              <a:buNone/>
            </a:pPr>
            <a:endParaRPr lang="en-US" sz="6000" dirty="0"/>
          </a:p>
          <a:p>
            <a:pPr marL="0" indent="0" algn="ctr">
              <a:buNone/>
            </a:pP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xmlns="" val="169799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cture_Free_surf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55272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zh-CN" altLang="en-US" sz="6000" dirty="0" smtClean="0"/>
              <a:t>袮愛，永遠長存</a:t>
            </a:r>
            <a:endParaRPr lang="en-US" altLang="zh-CN" sz="6000" dirty="0" smtClean="0"/>
          </a:p>
          <a:p>
            <a:pPr marL="0" indent="0" algn="ctr">
              <a:buNone/>
            </a:pPr>
            <a:r>
              <a:rPr lang="en-US" sz="4400" dirty="0" smtClean="0"/>
              <a:t>Ni Ai yong yuan chang cun</a:t>
            </a:r>
          </a:p>
          <a:p>
            <a:pPr marL="0" indent="0" algn="ctr">
              <a:buNone/>
            </a:pPr>
            <a:r>
              <a:rPr lang="zh-CN" altLang="en-US" sz="6000" dirty="0" smtClean="0"/>
              <a:t>我敬拜袮</a:t>
            </a:r>
            <a:endParaRPr lang="en-US" altLang="zh-CN" sz="6000" dirty="0" smtClean="0"/>
          </a:p>
          <a:p>
            <a:pPr marL="0" indent="0" algn="ctr">
              <a:buNone/>
            </a:pPr>
            <a:r>
              <a:rPr lang="en-US" altLang="zh-CN" sz="4400" dirty="0" smtClean="0"/>
              <a:t>Wo jing bai ni</a:t>
            </a:r>
          </a:p>
          <a:p>
            <a:pPr marL="0" indent="0" algn="ctr">
              <a:buNone/>
            </a:pPr>
            <a:r>
              <a:rPr lang="zh-CN" altLang="en-US" sz="6000" dirty="0" smtClean="0"/>
              <a:t>以我全心，以我全靈</a:t>
            </a:r>
            <a:endParaRPr lang="en-US" altLang="zh-CN" sz="6000" dirty="0" smtClean="0"/>
          </a:p>
          <a:p>
            <a:pPr marL="0" indent="0" algn="ctr">
              <a:buNone/>
            </a:pPr>
            <a:r>
              <a:rPr lang="en-US" sz="4400" dirty="0" smtClean="0"/>
              <a:t>Yi wo quan xin, yi wo quan ling</a:t>
            </a:r>
          </a:p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r>
              <a:rPr lang="en-US" sz="2800" dirty="0" smtClean="0"/>
              <a:t>(Your Love Is Everlasting, I worship you with all my Heart, with All My Being)</a:t>
            </a:r>
            <a:endParaRPr lang="en-US" sz="2800" dirty="0"/>
          </a:p>
          <a:p>
            <a:pPr marL="0" indent="0" algn="ctr">
              <a:buNone/>
            </a:pPr>
            <a:endParaRPr lang="en-US" sz="4400" dirty="0" smtClean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0956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icture_Free_surf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107950" y="115888"/>
            <a:ext cx="9036050" cy="6742112"/>
          </a:xfrm>
        </p:spPr>
        <p:txBody>
          <a:bodyPr>
            <a:normAutofit fontScale="97500"/>
          </a:bodyPr>
          <a:lstStyle/>
          <a:p>
            <a:pPr marL="0" indent="0" algn="ctr">
              <a:buNone/>
            </a:pPr>
            <a:r>
              <a:rPr lang="zh-CN" altLang="en-US" sz="6200" dirty="0" smtClean="0"/>
              <a:t>我活着只為了袮</a:t>
            </a:r>
            <a:endParaRPr lang="en-US" altLang="zh-CN" sz="6200" dirty="0" smtClean="0"/>
          </a:p>
          <a:p>
            <a:pPr marL="0" indent="0" algn="ctr">
              <a:buNone/>
            </a:pPr>
            <a:r>
              <a:rPr lang="en-US" altLang="zh-CN" sz="4100" dirty="0" smtClean="0"/>
              <a:t>Wo huo zhe zhi wei liao ni</a:t>
            </a:r>
          </a:p>
          <a:p>
            <a:pPr marL="0" indent="0" algn="ctr">
              <a:buNone/>
            </a:pPr>
            <a:r>
              <a:rPr lang="zh-CN" altLang="en-US" sz="6200" dirty="0" smtClean="0"/>
              <a:t>我飢渴愛慕袮</a:t>
            </a:r>
            <a:endParaRPr lang="en-US" altLang="zh-CN" sz="6200" dirty="0" smtClean="0"/>
          </a:p>
          <a:p>
            <a:pPr marL="0" indent="0" algn="ctr">
              <a:buNone/>
            </a:pPr>
            <a:r>
              <a:rPr lang="en-US" altLang="zh-CN" sz="4000" dirty="0" smtClean="0"/>
              <a:t>Wo ji ke ai mu ni         </a:t>
            </a:r>
          </a:p>
          <a:p>
            <a:pPr marL="0" indent="0" algn="ctr">
              <a:buNone/>
            </a:pPr>
            <a:r>
              <a:rPr lang="en-US" altLang="zh-CN" sz="6200" dirty="0" smtClean="0"/>
              <a:t>X2</a:t>
            </a:r>
          </a:p>
          <a:p>
            <a:pPr marL="0" indent="0" algn="ctr">
              <a:buNone/>
            </a:pPr>
            <a:r>
              <a:rPr lang="en-US" altLang="zh-CN" sz="4100" dirty="0" smtClean="0"/>
              <a:t>(You Are The Reason I Live, I Thirst And Long For You)</a:t>
            </a:r>
          </a:p>
          <a:p>
            <a:pPr marL="0" indent="0" algn="ctr">
              <a:buNone/>
            </a:pPr>
            <a:endParaRPr lang="en-US" altLang="zh-CN" sz="4100" dirty="0" smtClean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840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cture_Free_surf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420" y="9358"/>
            <a:ext cx="9043916" cy="6858000"/>
          </a:xfrm>
        </p:spPr>
        <p:txBody>
          <a:bodyPr/>
          <a:lstStyle/>
          <a:p>
            <a:pPr marL="0" indent="0" algn="ctr">
              <a:buNone/>
            </a:pPr>
            <a:endParaRPr lang="en-US" altLang="zh-CN" sz="6600" dirty="0" smtClean="0"/>
          </a:p>
          <a:p>
            <a:pPr marL="0" indent="0" algn="ctr">
              <a:buNone/>
            </a:pPr>
            <a:r>
              <a:rPr lang="zh-CN" altLang="en-US" sz="6600" dirty="0" smtClean="0"/>
              <a:t>我心向袮全降服</a:t>
            </a:r>
            <a:endParaRPr lang="en-US" altLang="zh-CN" sz="6600" dirty="0" smtClean="0"/>
          </a:p>
          <a:p>
            <a:pPr marL="0" indent="0" algn="ctr">
              <a:buNone/>
            </a:pPr>
            <a:r>
              <a:rPr lang="en-US" altLang="zh-CN" sz="4800" dirty="0" smtClean="0"/>
              <a:t>Wo Xin Xiang Ni Quan Xiang Fu</a:t>
            </a:r>
          </a:p>
          <a:p>
            <a:pPr marL="0" indent="0" algn="ctr">
              <a:buNone/>
            </a:pPr>
            <a:r>
              <a:rPr lang="en-US" altLang="zh-CN" sz="4800" dirty="0" smtClean="0"/>
              <a:t>X2</a:t>
            </a:r>
          </a:p>
          <a:p>
            <a:pPr marL="0" indent="0" algn="ctr">
              <a:buNone/>
            </a:pPr>
            <a:endParaRPr lang="en-US" altLang="zh-CN" sz="4800" dirty="0"/>
          </a:p>
          <a:p>
            <a:pPr marL="0" indent="0" algn="ctr">
              <a:buNone/>
            </a:pPr>
            <a:r>
              <a:rPr lang="en-US" altLang="zh-CN" sz="4000" dirty="0" smtClean="0"/>
              <a:t>(I Surrender All To You)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5593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cture_Free_surf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669360"/>
          </a:xfrm>
        </p:spPr>
        <p:txBody>
          <a:bodyPr/>
          <a:lstStyle/>
          <a:p>
            <a:pPr marL="0" indent="0" algn="ctr">
              <a:buNone/>
            </a:pPr>
            <a:r>
              <a:rPr lang="zh-CN" altLang="en-US" sz="6600" dirty="0" smtClean="0"/>
              <a:t>我敬拜袮 </a:t>
            </a:r>
            <a:endParaRPr lang="en-US" altLang="zh-CN" sz="6600" dirty="0"/>
          </a:p>
          <a:p>
            <a:pPr marL="0" indent="0" algn="ctr">
              <a:buNone/>
            </a:pPr>
            <a:r>
              <a:rPr lang="en-US" altLang="zh-CN" sz="4400" dirty="0" smtClean="0"/>
              <a:t>Wo jing bai ni</a:t>
            </a:r>
            <a:r>
              <a:rPr lang="en-US" altLang="zh-CN" sz="4400" dirty="0"/>
              <a:t> </a:t>
            </a:r>
            <a:r>
              <a:rPr lang="en-US" altLang="zh-CN" sz="4400" dirty="0" smtClean="0"/>
              <a:t>   </a:t>
            </a:r>
            <a:r>
              <a:rPr lang="en-US" altLang="zh-CN" sz="6600" dirty="0" smtClean="0"/>
              <a:t>X3</a:t>
            </a:r>
          </a:p>
          <a:p>
            <a:pPr marL="0" indent="0" algn="ctr">
              <a:buNone/>
            </a:pPr>
            <a:r>
              <a:rPr lang="zh-CN" altLang="en-US" sz="6600" dirty="0" smtClean="0"/>
              <a:t>唯獨袮配得，</a:t>
            </a:r>
            <a:r>
              <a:rPr lang="en-US" altLang="zh-CN" sz="6600" dirty="0" smtClean="0"/>
              <a:t>Oh YAH</a:t>
            </a:r>
          </a:p>
          <a:p>
            <a:pPr marL="0" indent="0" algn="ctr">
              <a:buNone/>
            </a:pPr>
            <a:r>
              <a:rPr lang="en-US" sz="4400" dirty="0" smtClean="0"/>
              <a:t>Wei du ni pei de, Oh YAH</a:t>
            </a:r>
          </a:p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r>
              <a:rPr lang="en-US" sz="4000" dirty="0" smtClean="0"/>
              <a:t>(I Worship You, Worthy </a:t>
            </a:r>
            <a:r>
              <a:rPr lang="en-US" sz="4000" dirty="0"/>
              <a:t>A</a:t>
            </a:r>
            <a:r>
              <a:rPr lang="en-US" sz="4000" dirty="0" smtClean="0"/>
              <a:t>re You, Oh YAH)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253445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</TotalTime>
  <Words>473</Words>
  <Application>Microsoft Office PowerPoint</Application>
  <PresentationFormat>On-screen Show (4:3)</PresentationFormat>
  <Paragraphs>90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分別祢聖名ONLY YOU YHWH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EL</dc:creator>
  <cp:lastModifiedBy>acer</cp:lastModifiedBy>
  <cp:revision>21</cp:revision>
  <dcterms:created xsi:type="dcterms:W3CDTF">2013-05-31T17:24:34Z</dcterms:created>
  <dcterms:modified xsi:type="dcterms:W3CDTF">2013-09-04T04:03:31Z</dcterms:modified>
</cp:coreProperties>
</file>