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65" r:id="rId2"/>
    <p:sldId id="266" r:id="rId3"/>
    <p:sldId id="267" r:id="rId4"/>
    <p:sldId id="268" r:id="rId5"/>
    <p:sldId id="271" r:id="rId6"/>
    <p:sldId id="272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257B18F-1C50-4021-BA5F-02C88EE04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23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smtClean="0">
                <a:latin typeface="Arial" panose="020B0604020202020204" pitchFamily="34" charset="0"/>
              </a:rPr>
              <a:t>让</a:t>
            </a:r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A8D982F-BF9A-4C7F-88B0-0906FEA65221}" type="slidenum">
              <a:rPr lang="en-US" b="0">
                <a:latin typeface="Arial" panose="020B0604020202020204" pitchFamily="34" charset="0"/>
              </a:rPr>
              <a:pPr/>
              <a:t>1</a:t>
            </a:fld>
            <a:endParaRPr 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65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2260574-BBCD-440D-A7B4-1AF8B1ECDA13}" type="slidenum">
              <a:rPr lang="en-US" b="0">
                <a:latin typeface="Arial" panose="020B0604020202020204" pitchFamily="34" charset="0"/>
              </a:rPr>
              <a:pPr/>
              <a:t>4</a:t>
            </a:fld>
            <a:endParaRPr 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20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69F5D0-F825-4186-81C4-97DC3D19D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8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1DD06-8658-4734-9D60-CE80021EC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1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01F13-C986-43E7-954B-D3A2F4EC1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2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F3A5D-7286-4003-88D1-9307AF0FD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760E3-0E49-4EB4-B0AB-ED799A71A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7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F18FD-5006-48A1-A95B-AD5953E3C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2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FAB6F-D73C-4DE9-A9F7-898048430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8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8D16B-92E7-4191-B898-1AC75EDB7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9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9B396-527B-4CF2-A109-7FDD11BDC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7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421ED-5D05-45B1-81B1-3D0820C5B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4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5855E-3B94-473B-9605-0120D9A28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3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01E63D7-0967-45FA-9166-391EE3729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YahnEl2012@gmail.co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ahnel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1558925"/>
          </a:xfrm>
        </p:spPr>
        <p:txBody>
          <a:bodyPr/>
          <a:lstStyle/>
          <a:p>
            <a:pPr algn="ctr">
              <a:defRPr/>
            </a:pPr>
            <a:r>
              <a:rPr lang="zh-CN" altLang="en-US" dirty="0" smtClean="0">
                <a:ea typeface="SimSun" pitchFamily="2" charset="-122"/>
              </a:rPr>
              <a:t>  </a:t>
            </a:r>
            <a:r>
              <a:rPr lang="en-US" altLang="zh-CN" dirty="0" smtClean="0">
                <a:ea typeface="SimSun" pitchFamily="2" charset="-122"/>
              </a:rPr>
              <a:t/>
            </a:r>
            <a:br>
              <a:rPr lang="en-US" altLang="zh-CN" dirty="0" smtClean="0">
                <a:ea typeface="SimSun" pitchFamily="2" charset="-122"/>
              </a:rPr>
            </a:br>
            <a:r>
              <a:rPr lang="zh-CN" altLang="en-US" dirty="0" smtClean="0">
                <a:ea typeface="SimSun" pitchFamily="2" charset="-122"/>
              </a:rPr>
              <a:t>  </a:t>
            </a:r>
            <a:r>
              <a:rPr lang="en-US" altLang="zh-CN" dirty="0" smtClean="0">
                <a:ea typeface="SimSun" pitchFamily="2" charset="-122"/>
              </a:rPr>
              <a:t/>
            </a:r>
            <a:br>
              <a:rPr lang="en-US" altLang="zh-CN" dirty="0" smtClean="0">
                <a:ea typeface="SimSun" pitchFamily="2" charset="-122"/>
              </a:rPr>
            </a:br>
            <a:r>
              <a:rPr lang="zh-TW" altLang="en-US" dirty="0" smtClean="0">
                <a:ea typeface="SimSun" pitchFamily="2" charset="-122"/>
              </a:rPr>
              <a:t>讓</a:t>
            </a:r>
            <a:r>
              <a:rPr lang="en-US" altLang="zh-CN" dirty="0" smtClean="0">
                <a:ea typeface="SimSun" pitchFamily="2" charset="-122"/>
              </a:rPr>
              <a:t>YAH</a:t>
            </a:r>
            <a:r>
              <a:rPr lang="zh-TW" altLang="en-US" dirty="0" smtClean="0">
                <a:ea typeface="SimSun" pitchFamily="2" charset="-122"/>
              </a:rPr>
              <a:t>興</a:t>
            </a:r>
            <a:r>
              <a:rPr lang="zh-CN" altLang="en-US" dirty="0" smtClean="0">
                <a:ea typeface="SimSun" pitchFamily="2" charset="-122"/>
              </a:rPr>
              <a:t>起 </a:t>
            </a:r>
            <a:r>
              <a:rPr lang="en-US" altLang="zh-CN" dirty="0" smtClean="0">
                <a:ea typeface="SimSun" pitchFamily="2" charset="-122"/>
              </a:rPr>
              <a:t>Let</a:t>
            </a:r>
            <a:r>
              <a:rPr lang="zh-CN" altLang="en-US" dirty="0" smtClean="0">
                <a:ea typeface="SimSun" pitchFamily="2" charset="-122"/>
              </a:rPr>
              <a:t> </a:t>
            </a:r>
            <a:r>
              <a:rPr lang="en-US" altLang="zh-CN" dirty="0" smtClean="0">
                <a:ea typeface="SimSun" pitchFamily="2" charset="-122"/>
              </a:rPr>
              <a:t>Yah</a:t>
            </a:r>
            <a:r>
              <a:rPr lang="zh-CN" altLang="en-US" dirty="0" smtClean="0">
                <a:ea typeface="SimSun" pitchFamily="2" charset="-122"/>
              </a:rPr>
              <a:t> </a:t>
            </a:r>
            <a:r>
              <a:rPr lang="en-US" altLang="zh-CN" dirty="0" smtClean="0">
                <a:ea typeface="SimSun" pitchFamily="2" charset="-122"/>
              </a:rPr>
              <a:t>Arise</a:t>
            </a:r>
            <a:br>
              <a:rPr lang="en-US" altLang="zh-CN" dirty="0" smtClean="0">
                <a:ea typeface="SimSun" pitchFamily="2" charset="-122"/>
              </a:rPr>
            </a:br>
            <a:r>
              <a:rPr lang="zh-CN" altLang="en-US" sz="3200" dirty="0" smtClean="0">
                <a:ea typeface="SimSun" pitchFamily="2" charset="-122"/>
              </a:rPr>
              <a:t>歌曲： 以色列家族  中文词：千玉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zh-CN" altLang="en-US" dirty="0" smtClean="0">
                <a:ea typeface="SimSun" pitchFamily="2" charset="-122"/>
              </a:rPr>
              <a:t>：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2133600"/>
            <a:ext cx="8839200" cy="52514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zh-TW" altLang="en-US" sz="6000" dirty="0" smtClean="0">
                <a:ea typeface="SimSun" pitchFamily="2" charset="-122"/>
              </a:rPr>
              <a:t>讓</a:t>
            </a:r>
            <a:r>
              <a:rPr lang="en-US" altLang="zh-CN" sz="6000" dirty="0" smtClean="0">
                <a:ea typeface="SimSun" pitchFamily="2" charset="-122"/>
              </a:rPr>
              <a:t>YAH</a:t>
            </a:r>
            <a:r>
              <a:rPr lang="zh-TW" altLang="en-US" sz="6000" dirty="0" smtClean="0">
                <a:ea typeface="SimSun" pitchFamily="2" charset="-122"/>
              </a:rPr>
              <a:t>興</a:t>
            </a:r>
            <a:r>
              <a:rPr lang="zh-CN" altLang="en-US" sz="6000" dirty="0" smtClean="0">
                <a:ea typeface="SimSun" pitchFamily="2" charset="-122"/>
              </a:rPr>
              <a:t>起</a:t>
            </a:r>
            <a:r>
              <a:rPr lang="en-US" altLang="zh-CN" sz="6000" dirty="0" smtClean="0">
                <a:ea typeface="SimSun" pitchFamily="2" charset="-122"/>
              </a:rPr>
              <a:t>X2</a:t>
            </a:r>
          </a:p>
          <a:p>
            <a:pPr marL="0" indent="0" algn="ctr">
              <a:buFontTx/>
              <a:buNone/>
              <a:defRPr/>
            </a:pPr>
            <a:r>
              <a:rPr lang="zh-TW" altLang="en-US" sz="6000" dirty="0" smtClean="0">
                <a:ea typeface="SimSun" pitchFamily="2" charset="-122"/>
              </a:rPr>
              <a:t>讓</a:t>
            </a:r>
            <a:r>
              <a:rPr lang="en-US" altLang="zh-CN" sz="6000" dirty="0" smtClean="0">
                <a:ea typeface="SimSun" pitchFamily="2" charset="-122"/>
              </a:rPr>
              <a:t>YAH</a:t>
            </a:r>
            <a:r>
              <a:rPr lang="zh-TW" altLang="en-US" sz="6000" dirty="0" smtClean="0">
                <a:ea typeface="SimSun" pitchFamily="2" charset="-122"/>
              </a:rPr>
              <a:t>興</a:t>
            </a:r>
            <a:r>
              <a:rPr lang="zh-CN" altLang="en-US" sz="6000" dirty="0" smtClean="0">
                <a:ea typeface="SimSun" pitchFamily="2" charset="-122"/>
              </a:rPr>
              <a:t>起</a:t>
            </a:r>
            <a:r>
              <a:rPr lang="en-US" altLang="zh-CN" sz="6000" dirty="0" smtClean="0">
                <a:ea typeface="SimSun" pitchFamily="2" charset="-122"/>
              </a:rPr>
              <a:t>X2</a:t>
            </a:r>
          </a:p>
          <a:p>
            <a:pPr marL="0" indent="0" algn="ctr">
              <a:buFontTx/>
              <a:buNone/>
              <a:defRPr/>
            </a:pPr>
            <a:r>
              <a:rPr lang="en-US" altLang="zh-CN" sz="4000" dirty="0" smtClean="0">
                <a:ea typeface="SimSun" pitchFamily="2" charset="-122"/>
              </a:rPr>
              <a:t>Rang Yah Xing Qi X4</a:t>
            </a:r>
            <a:r>
              <a:rPr lang="en-US" altLang="zh-CN" sz="6000" dirty="0" smtClean="0">
                <a:ea typeface="SimSun" pitchFamily="2" charset="-122"/>
              </a:rPr>
              <a:t> </a:t>
            </a:r>
          </a:p>
          <a:p>
            <a:pPr marL="0" indent="0" algn="ctr">
              <a:buFontTx/>
              <a:buNone/>
              <a:defRPr/>
            </a:pPr>
            <a:endParaRPr lang="en-US" altLang="zh-CN" sz="6000" dirty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zh-TW" altLang="en-US" sz="6000" b="1" dirty="0" smtClean="0">
                <a:ea typeface="SimSun" pitchFamily="2" charset="-122"/>
              </a:rPr>
              <a:t>讓</a:t>
            </a:r>
            <a:r>
              <a:rPr lang="en-US" altLang="zh-CN" sz="6000" b="1" dirty="0" smtClean="0">
                <a:ea typeface="SimSun" pitchFamily="2" charset="-122"/>
              </a:rPr>
              <a:t>Yah</a:t>
            </a:r>
            <a:r>
              <a:rPr lang="zh-CN" altLang="en-US" sz="6000" b="1" dirty="0" smtClean="0">
                <a:ea typeface="SimSun" pitchFamily="2" charset="-122"/>
              </a:rPr>
              <a:t>的</a:t>
            </a:r>
            <a:r>
              <a:rPr lang="zh-TW" altLang="en-US" sz="6000" b="1" dirty="0" smtClean="0">
                <a:ea typeface="SimSun" pitchFamily="2" charset="-122"/>
              </a:rPr>
              <a:t>仇敵</a:t>
            </a:r>
            <a:r>
              <a:rPr lang="zh-CN" altLang="en-US" sz="6000" b="1" dirty="0" smtClean="0">
                <a:ea typeface="SimSun" pitchFamily="2" charset="-122"/>
              </a:rPr>
              <a:t>被</a:t>
            </a:r>
            <a:r>
              <a:rPr lang="zh-TW" altLang="en-US" sz="6000" b="1" dirty="0" smtClean="0">
                <a:ea typeface="SimSun" pitchFamily="2" charset="-122"/>
              </a:rPr>
              <a:t>擊</a:t>
            </a:r>
            <a:r>
              <a:rPr lang="zh-CN" altLang="en-US" sz="6000" b="1" dirty="0" smtClean="0">
                <a:ea typeface="SimSun" pitchFamily="2" charset="-122"/>
              </a:rPr>
              <a:t>散</a:t>
            </a:r>
            <a:endParaRPr lang="en-US" altLang="zh-CN" sz="6000" b="1" dirty="0" smtClean="0">
              <a:ea typeface="SimSun" pitchFamily="2" charset="-122"/>
            </a:endParaRPr>
          </a:p>
          <a:p>
            <a:pPr marL="0" indent="0" algn="ctr">
              <a:buFontTx/>
              <a:buNone/>
              <a:defRPr/>
            </a:pPr>
            <a:r>
              <a:rPr lang="en-US" altLang="zh-CN" b="1" dirty="0" smtClean="0">
                <a:ea typeface="SimSun" pitchFamily="2" charset="-122"/>
              </a:rPr>
              <a:t>rang Yah di chou di bei ji san</a:t>
            </a:r>
          </a:p>
          <a:p>
            <a:pPr marL="0" indent="0" algn="ctr">
              <a:buFontTx/>
              <a:buNone/>
              <a:defRPr/>
            </a:pPr>
            <a:r>
              <a:rPr lang="zh-TW" altLang="en-US" sz="6000" b="1" dirty="0" smtClean="0">
                <a:ea typeface="SimSun" pitchFamily="2" charset="-122"/>
              </a:rPr>
              <a:t> 讓</a:t>
            </a:r>
            <a:r>
              <a:rPr lang="en-US" altLang="zh-CN" sz="6000" b="1" dirty="0" smtClean="0">
                <a:ea typeface="SimSun" pitchFamily="2" charset="-122"/>
              </a:rPr>
              <a:t>Yah</a:t>
            </a:r>
            <a:r>
              <a:rPr lang="zh-CN" altLang="en-US" sz="6000" b="1" dirty="0" smtClean="0">
                <a:ea typeface="SimSun" pitchFamily="2" charset="-122"/>
              </a:rPr>
              <a:t>的子民</a:t>
            </a:r>
            <a:r>
              <a:rPr lang="zh-TW" altLang="en-US" sz="6000" b="1" dirty="0" smtClean="0">
                <a:ea typeface="SimSun" pitchFamily="2" charset="-122"/>
              </a:rPr>
              <a:t>歡</a:t>
            </a:r>
            <a:r>
              <a:rPr lang="zh-CN" altLang="en-US" sz="6000" b="1" dirty="0" smtClean="0">
                <a:ea typeface="SimSun" pitchFamily="2" charset="-122"/>
              </a:rPr>
              <a:t>唱</a:t>
            </a:r>
            <a:endParaRPr lang="en-US" altLang="zh-CN" sz="6000" b="1" dirty="0" smtClean="0">
              <a:ea typeface="SimSun" pitchFamily="2" charset="-122"/>
            </a:endParaRPr>
          </a:p>
          <a:p>
            <a:pPr marL="0" indent="0" algn="ctr">
              <a:buFontTx/>
              <a:buNone/>
              <a:defRPr/>
            </a:pPr>
            <a:r>
              <a:rPr lang="en-US" altLang="zh-CN" b="1" dirty="0" smtClean="0">
                <a:ea typeface="SimSun" pitchFamily="2" charset="-122"/>
              </a:rPr>
              <a:t>rang Yah di zi min huan chang</a:t>
            </a:r>
          </a:p>
          <a:p>
            <a:pPr marL="0" indent="0" algn="ctr">
              <a:buFontTx/>
              <a:buNone/>
              <a:defRPr/>
            </a:pPr>
            <a:r>
              <a:rPr lang="zh-CN" altLang="en-US" sz="6000" b="1" dirty="0" smtClean="0">
                <a:ea typeface="SimSun" pitchFamily="2" charset="-122"/>
              </a:rPr>
              <a:t>高</a:t>
            </a:r>
            <a:r>
              <a:rPr lang="zh-TW" altLang="en-US" sz="6000" b="1" dirty="0" smtClean="0">
                <a:ea typeface="SimSun" pitchFamily="2" charset="-122"/>
              </a:rPr>
              <a:t>聲讚美稱頌</a:t>
            </a:r>
            <a:r>
              <a:rPr lang="zh-CN" altLang="en-US" sz="6000" b="1" dirty="0" smtClean="0">
                <a:ea typeface="SimSun" pitchFamily="2" charset="-122"/>
              </a:rPr>
              <a:t>主</a:t>
            </a:r>
            <a:endParaRPr lang="en-US" altLang="zh-CN" sz="6000" b="1" dirty="0" smtClean="0">
              <a:ea typeface="SimSun" pitchFamily="2" charset="-122"/>
            </a:endParaRPr>
          </a:p>
          <a:p>
            <a:pPr marL="0" indent="0" algn="ctr">
              <a:buFontTx/>
              <a:buNone/>
              <a:defRPr/>
            </a:pPr>
            <a:r>
              <a:rPr lang="en-US" b="1" dirty="0" smtClean="0">
                <a:ea typeface="SimSun" pitchFamily="2" charset="-122"/>
              </a:rPr>
              <a:t>Gao  sheng zan mei cheng song zhu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51827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zh-CN" altLang="en-US" sz="6000" dirty="0" smtClean="0">
                <a:ea typeface="SimSun" pitchFamily="2" charset="-122"/>
              </a:rPr>
              <a:t> </a:t>
            </a:r>
            <a:r>
              <a:rPr lang="en-US" altLang="zh-CN" sz="6000" b="1" dirty="0" smtClean="0">
                <a:ea typeface="SimSun" pitchFamily="2" charset="-122"/>
              </a:rPr>
              <a:t>Yah</a:t>
            </a:r>
            <a:r>
              <a:rPr lang="zh-CN" altLang="en-US" sz="6000" b="1" dirty="0" smtClean="0">
                <a:ea typeface="SimSun" pitchFamily="2" charset="-122"/>
              </a:rPr>
              <a:t>的</a:t>
            </a:r>
            <a:r>
              <a:rPr lang="zh-TW" altLang="en-US" sz="6000" b="1" dirty="0" smtClean="0">
                <a:ea typeface="SimSun" pitchFamily="2" charset="-122"/>
              </a:rPr>
              <a:t>權</a:t>
            </a:r>
            <a:r>
              <a:rPr lang="zh-CN" altLang="en-US" sz="6000" b="1" dirty="0" smtClean="0">
                <a:ea typeface="SimSun" pitchFamily="2" charset="-122"/>
              </a:rPr>
              <a:t>能</a:t>
            </a:r>
            <a:endParaRPr lang="en-US" altLang="zh-CN" sz="6000" b="1" dirty="0" smtClean="0">
              <a:ea typeface="SimSun" pitchFamily="2" charset="-122"/>
            </a:endParaRPr>
          </a:p>
          <a:p>
            <a:pPr marL="0" indent="0" algn="ctr">
              <a:buFontTx/>
              <a:buNone/>
              <a:defRPr/>
            </a:pPr>
            <a:r>
              <a:rPr lang="en-US" altLang="zh-CN" b="1" dirty="0" smtClean="0">
                <a:ea typeface="SimSun" pitchFamily="2" charset="-122"/>
              </a:rPr>
              <a:t>Yah di quan neng</a:t>
            </a:r>
          </a:p>
          <a:p>
            <a:pPr marL="0" indent="0" algn="ctr">
              <a:buFontTx/>
              <a:buNone/>
              <a:defRPr/>
            </a:pPr>
            <a:r>
              <a:rPr lang="zh-CN" altLang="en-US" sz="6000" b="1" dirty="0" smtClean="0">
                <a:ea typeface="SimSun" pitchFamily="2" charset="-122"/>
              </a:rPr>
              <a:t>大</a:t>
            </a:r>
            <a:r>
              <a:rPr lang="zh-TW" altLang="en-US" sz="6000" b="1" dirty="0">
                <a:ea typeface="SimSun" pitchFamily="2" charset="-122"/>
              </a:rPr>
              <a:t>彰顯</a:t>
            </a:r>
            <a:endParaRPr lang="en-US" altLang="zh-CN" sz="6000" b="1" dirty="0" smtClean="0">
              <a:ea typeface="SimSun" pitchFamily="2" charset="-122"/>
            </a:endParaRPr>
          </a:p>
          <a:p>
            <a:pPr marL="0" indent="0" algn="ctr">
              <a:buFontTx/>
              <a:buNone/>
              <a:defRPr/>
            </a:pPr>
            <a:r>
              <a:rPr lang="en-US" altLang="zh-CN" b="1" dirty="0" smtClean="0">
                <a:ea typeface="SimSun" pitchFamily="2" charset="-122"/>
              </a:rPr>
              <a:t> da zhang xian</a:t>
            </a:r>
          </a:p>
          <a:p>
            <a:pPr marL="0" indent="0" algn="ctr">
              <a:buFontTx/>
              <a:buNone/>
              <a:defRPr/>
            </a:pPr>
            <a:endParaRPr lang="en-US" altLang="zh-CN" b="1" dirty="0" smtClean="0">
              <a:ea typeface="SimSun" pitchFamily="2" charset="-122"/>
            </a:endParaRPr>
          </a:p>
          <a:p>
            <a:pPr marL="0" indent="0" algn="dist">
              <a:buFontTx/>
              <a:buNone/>
              <a:defRPr/>
            </a:pPr>
            <a:r>
              <a:rPr lang="en-US" altLang="zh-CN" dirty="0" smtClean="0">
                <a:ea typeface="SimSun" pitchFamily="2" charset="-122"/>
              </a:rPr>
              <a:t>Yah</a:t>
            </a:r>
            <a:r>
              <a:rPr lang="zh-CN" altLang="en-US" dirty="0" smtClean="0">
                <a:ea typeface="SimSun" pitchFamily="2" charset="-122"/>
              </a:rPr>
              <a:t>是</a:t>
            </a:r>
            <a:r>
              <a:rPr lang="zh-TW" altLang="en-US" dirty="0" smtClean="0">
                <a:ea typeface="SimSun" pitchFamily="2" charset="-122"/>
              </a:rPr>
              <a:t>創</a:t>
            </a:r>
            <a:r>
              <a:rPr lang="zh-CN" altLang="en-US" dirty="0" smtClean="0">
                <a:ea typeface="SimSun" pitchFamily="2" charset="-122"/>
              </a:rPr>
              <a:t>造主天父的希伯来原名：</a:t>
            </a:r>
            <a:r>
              <a:rPr lang="en-US" altLang="zh-CN" dirty="0" smtClean="0">
                <a:ea typeface="SimSun" pitchFamily="2" charset="-122"/>
              </a:rPr>
              <a:t>YHWH</a:t>
            </a:r>
            <a:r>
              <a:rPr lang="zh-CN" altLang="en-US" dirty="0" smtClean="0">
                <a:ea typeface="SimSun" pitchFamily="2" charset="-122"/>
              </a:rPr>
              <a:t> （自有永有者；希伯来原音：</a:t>
            </a:r>
            <a:r>
              <a:rPr lang="en-US" altLang="zh-CN" dirty="0" smtClean="0">
                <a:ea typeface="SimSun" pitchFamily="2" charset="-122"/>
              </a:rPr>
              <a:t>Yahuwah</a:t>
            </a:r>
            <a:r>
              <a:rPr lang="zh-CN" altLang="en-US" dirty="0" smtClean="0">
                <a:ea typeface="SimSun" pitchFamily="2" charset="-122"/>
              </a:rPr>
              <a:t> 中文音</a:t>
            </a:r>
            <a:r>
              <a:rPr lang="zh-TW" altLang="en-US" dirty="0" smtClean="0">
                <a:ea typeface="SimSun" pitchFamily="2" charset="-122"/>
              </a:rPr>
              <a:t>譯</a:t>
            </a:r>
            <a:r>
              <a:rPr lang="zh-CN" altLang="en-US" dirty="0" smtClean="0">
                <a:ea typeface="SimSun" pitchFamily="2" charset="-122"/>
              </a:rPr>
              <a:t>：雅吾</a:t>
            </a:r>
            <a:r>
              <a:rPr lang="zh-TW" altLang="en-US" dirty="0" smtClean="0">
                <a:ea typeface="SimSun" pitchFamily="2" charset="-122"/>
              </a:rPr>
              <a:t>瓦</a:t>
            </a:r>
            <a:r>
              <a:rPr lang="zh-CN" altLang="en-US" dirty="0" smtClean="0">
                <a:ea typeface="SimSun" pitchFamily="2" charset="-122"/>
              </a:rPr>
              <a:t>）</a:t>
            </a:r>
            <a:r>
              <a:rPr lang="zh-TW" altLang="en-US" dirty="0" smtClean="0">
                <a:ea typeface="SimSun" pitchFamily="2" charset="-122"/>
              </a:rPr>
              <a:t>的簡稱或所寫</a:t>
            </a:r>
            <a:r>
              <a:rPr lang="zh-CN" altLang="en-US" dirty="0" smtClean="0">
                <a:ea typeface="SimSun" pitchFamily="2" charset="-122"/>
              </a:rPr>
              <a:t>；</a:t>
            </a:r>
            <a:endParaRPr lang="en-US" altLang="zh-CN" dirty="0" smtClean="0">
              <a:ea typeface="SimSun" pitchFamily="2" charset="-122"/>
            </a:endParaRPr>
          </a:p>
          <a:p>
            <a:pPr marL="0" indent="0" algn="dist">
              <a:defRPr/>
            </a:pPr>
            <a:r>
              <a:rPr lang="zh-CN" altLang="en-US" dirty="0" smtClean="0">
                <a:ea typeface="SimSun" pitchFamily="2" charset="-122"/>
              </a:rPr>
              <a:t>例如</a:t>
            </a:r>
            <a:r>
              <a:rPr lang="en-US" altLang="zh-CN" dirty="0" smtClean="0">
                <a:ea typeface="SimSun" pitchFamily="2" charset="-122"/>
              </a:rPr>
              <a:t>Hallelu</a:t>
            </a:r>
            <a:r>
              <a:rPr lang="zh-CN" altLang="en-US" dirty="0" smtClean="0">
                <a:ea typeface="SimSun" pitchFamily="2" charset="-122"/>
              </a:rPr>
              <a:t> </a:t>
            </a:r>
            <a:r>
              <a:rPr lang="en-US" altLang="zh-CN" dirty="0" smtClean="0">
                <a:ea typeface="SimSun" pitchFamily="2" charset="-122"/>
              </a:rPr>
              <a:t>Yah</a:t>
            </a:r>
            <a:r>
              <a:rPr lang="zh-CN" altLang="en-US" dirty="0" smtClean="0">
                <a:ea typeface="SimSun" pitchFamily="2" charset="-122"/>
              </a:rPr>
              <a:t> 原意是：</a:t>
            </a:r>
            <a:r>
              <a:rPr lang="en-US" altLang="zh-CN" dirty="0" smtClean="0">
                <a:ea typeface="SimSun" pitchFamily="2" charset="-122"/>
              </a:rPr>
              <a:t>Yah</a:t>
            </a:r>
            <a:r>
              <a:rPr lang="zh-CN" altLang="en-US" dirty="0" smtClean="0">
                <a:ea typeface="SimSun" pitchFamily="2" charset="-122"/>
              </a:rPr>
              <a:t> 被</a:t>
            </a:r>
            <a:r>
              <a:rPr lang="zh-TW" altLang="en-US" dirty="0" smtClean="0">
                <a:ea typeface="SimSun" pitchFamily="2" charset="-122"/>
              </a:rPr>
              <a:t>讚</a:t>
            </a:r>
            <a:r>
              <a:rPr lang="zh-CN" altLang="en-US" dirty="0" smtClean="0">
                <a:ea typeface="SimSun" pitchFamily="2" charset="-122"/>
              </a:rPr>
              <a:t>美！</a:t>
            </a:r>
            <a:endParaRPr lang="en-US" altLang="zh-CN" dirty="0" smtClean="0">
              <a:ea typeface="SimSun" pitchFamily="2" charset="-122"/>
            </a:endParaRPr>
          </a:p>
          <a:p>
            <a:pPr marL="0" indent="0"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3" y="515938"/>
            <a:ext cx="8229600" cy="558006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zh-CN" altLang="en-US" sz="6000" dirty="0" smtClean="0">
                <a:ea typeface="SimSun" pitchFamily="2" charset="-122"/>
              </a:rPr>
              <a:t>向</a:t>
            </a:r>
            <a:r>
              <a:rPr lang="en-US" altLang="zh-CN" sz="6000" dirty="0" smtClean="0">
                <a:ea typeface="SimSun" pitchFamily="2" charset="-122"/>
              </a:rPr>
              <a:t>YAH</a:t>
            </a:r>
            <a:r>
              <a:rPr lang="zh-TW" altLang="en-US" sz="6000" dirty="0">
                <a:ea typeface="SimSun" pitchFamily="2" charset="-122"/>
              </a:rPr>
              <a:t>讚</a:t>
            </a:r>
            <a:r>
              <a:rPr lang="zh-CN" altLang="en-US" sz="6000" dirty="0" smtClean="0">
                <a:ea typeface="SimSun" pitchFamily="2" charset="-122"/>
              </a:rPr>
              <a:t>美</a:t>
            </a:r>
            <a:r>
              <a:rPr lang="en-US" altLang="zh-CN" sz="6000" dirty="0" smtClean="0">
                <a:ea typeface="SimSun" pitchFamily="2" charset="-122"/>
              </a:rPr>
              <a:t>X4</a:t>
            </a:r>
          </a:p>
          <a:p>
            <a:pPr marL="0" indent="0">
              <a:buFontTx/>
              <a:buNone/>
              <a:defRPr/>
            </a:pPr>
            <a:r>
              <a:rPr lang="zh-CN" altLang="en-US" sz="4400" dirty="0" smtClean="0">
                <a:ea typeface="SimSun" pitchFamily="2" charset="-122"/>
              </a:rPr>
              <a:t>注：</a:t>
            </a:r>
            <a:r>
              <a:rPr lang="zh-TW" altLang="en-US" sz="4400" dirty="0" smtClean="0">
                <a:ea typeface="SimSun" pitchFamily="2" charset="-122"/>
              </a:rPr>
              <a:t>讚</a:t>
            </a:r>
            <a:r>
              <a:rPr lang="zh-CN" altLang="en-US" sz="4400" dirty="0" smtClean="0">
                <a:ea typeface="SimSun" pitchFamily="2" charset="-122"/>
              </a:rPr>
              <a:t>美可</a:t>
            </a:r>
            <a:r>
              <a:rPr lang="zh-TW" altLang="en-US" sz="4400" dirty="0" smtClean="0">
                <a:ea typeface="SimSun" pitchFamily="2" charset="-122"/>
              </a:rPr>
              <a:t>轉</a:t>
            </a:r>
            <a:r>
              <a:rPr lang="zh-TW" altLang="en-US" sz="4400" dirty="0">
                <a:ea typeface="SimSun" pitchFamily="2" charset="-122"/>
              </a:rPr>
              <a:t>換</a:t>
            </a:r>
            <a:r>
              <a:rPr lang="zh-CN" altLang="en-US" sz="4400" dirty="0" smtClean="0">
                <a:ea typeface="SimSun" pitchFamily="2" charset="-122"/>
              </a:rPr>
              <a:t>成 敬拜，</a:t>
            </a:r>
            <a:r>
              <a:rPr lang="zh-TW" altLang="en-US" sz="4400" dirty="0" smtClean="0">
                <a:ea typeface="SimSun" pitchFamily="2" charset="-122"/>
              </a:rPr>
              <a:t>歡慶</a:t>
            </a:r>
            <a:r>
              <a:rPr lang="zh-CN" altLang="en-US" sz="4400" dirty="0" smtClean="0">
                <a:ea typeface="SimSun" pitchFamily="2" charset="-122"/>
              </a:rPr>
              <a:t>，跪拜，感谢</a:t>
            </a:r>
            <a:r>
              <a:rPr lang="en-US" altLang="zh-TW" sz="4400" dirty="0" smtClean="0">
                <a:ea typeface="SimSun" pitchFamily="2" charset="-122"/>
              </a:rPr>
              <a:t>…</a:t>
            </a:r>
            <a:endParaRPr lang="en-US" altLang="zh-CN" sz="4400" dirty="0" smtClean="0">
              <a:ea typeface="SimSun" pitchFamily="2" charset="-122"/>
            </a:endParaRPr>
          </a:p>
          <a:p>
            <a:pPr marL="0" indent="0">
              <a:buFontTx/>
              <a:buNone/>
              <a:defRPr/>
            </a:pPr>
            <a:r>
              <a:rPr lang="en-US" altLang="zh-TW" sz="2800" dirty="0" smtClean="0">
                <a:ea typeface="新細明體" pitchFamily="18" charset="-120"/>
              </a:rPr>
              <a:t>Pas 96:1  </a:t>
            </a:r>
            <a:r>
              <a:rPr lang="zh-TW" altLang="en-US" sz="2800" dirty="0" smtClean="0">
                <a:ea typeface="新細明體" pitchFamily="18" charset="-120"/>
              </a:rPr>
              <a:t>你們要向</a:t>
            </a:r>
            <a:r>
              <a:rPr lang="zh-CN" altLang="en-US" sz="2800" dirty="0" smtClean="0">
                <a:ea typeface="新細明體" pitchFamily="18" charset="-120"/>
              </a:rPr>
              <a:t>雅吾瓦</a:t>
            </a:r>
            <a:r>
              <a:rPr lang="en-US" altLang="zh-TW" sz="2800" dirty="0" smtClean="0">
                <a:ea typeface="新細明體" pitchFamily="18" charset="-120"/>
              </a:rPr>
              <a:t>YHWH</a:t>
            </a:r>
            <a:r>
              <a:rPr lang="zh-TW" altLang="en-US" sz="2800" dirty="0" smtClean="0">
                <a:ea typeface="新細明體" pitchFamily="18" charset="-120"/>
              </a:rPr>
              <a:t>唱新歌！全地都要向耶和華歌唱！ </a:t>
            </a:r>
          </a:p>
          <a:p>
            <a:pPr marL="0" indent="0">
              <a:buFontTx/>
              <a:buNone/>
              <a:defRPr/>
            </a:pPr>
            <a:r>
              <a:rPr lang="en-US" altLang="zh-TW" sz="2800" dirty="0" err="1" smtClean="0">
                <a:ea typeface="新細明體" pitchFamily="18" charset="-120"/>
              </a:rPr>
              <a:t>Psa</a:t>
            </a:r>
            <a:r>
              <a:rPr lang="en-US" altLang="zh-TW" sz="2800" dirty="0" smtClean="0">
                <a:ea typeface="新細明體" pitchFamily="18" charset="-120"/>
              </a:rPr>
              <a:t> 96:2  </a:t>
            </a:r>
            <a:r>
              <a:rPr lang="zh-TW" altLang="en-US" sz="2800" dirty="0" smtClean="0">
                <a:ea typeface="新細明體" pitchFamily="18" charset="-120"/>
              </a:rPr>
              <a:t>要向</a:t>
            </a:r>
            <a:r>
              <a:rPr lang="zh-CN" altLang="en-US" sz="2800" dirty="0" smtClean="0">
                <a:ea typeface="新細明體" pitchFamily="18" charset="-120"/>
              </a:rPr>
              <a:t>雅吾瓦</a:t>
            </a:r>
            <a:r>
              <a:rPr lang="en-US" altLang="zh-TW" sz="2800" dirty="0" smtClean="0">
                <a:ea typeface="新細明體" pitchFamily="18" charset="-120"/>
              </a:rPr>
              <a:t>YHWH</a:t>
            </a:r>
            <a:r>
              <a:rPr lang="zh-TW" altLang="en-US" sz="2800" dirty="0" smtClean="0">
                <a:ea typeface="新細明體" pitchFamily="18" charset="-120"/>
              </a:rPr>
              <a:t>歌唱，稱頌他的名！天天傳揚他的救恩！ </a:t>
            </a:r>
          </a:p>
          <a:p>
            <a:pPr marL="0" indent="0">
              <a:buFontTx/>
              <a:buNone/>
              <a:defRPr/>
            </a:pPr>
            <a:r>
              <a:rPr lang="en-US" altLang="zh-TW" sz="2800" dirty="0" err="1" smtClean="0">
                <a:ea typeface="新細明體" pitchFamily="18" charset="-120"/>
              </a:rPr>
              <a:t>Psa</a:t>
            </a:r>
            <a:r>
              <a:rPr lang="en-US" altLang="zh-TW" sz="2800" dirty="0" smtClean="0">
                <a:ea typeface="新細明體" pitchFamily="18" charset="-120"/>
              </a:rPr>
              <a:t> 96:3  </a:t>
            </a:r>
            <a:r>
              <a:rPr lang="zh-TW" altLang="en-US" sz="2800" dirty="0" smtClean="0">
                <a:ea typeface="新細明體" pitchFamily="18" charset="-120"/>
              </a:rPr>
              <a:t>在列邦中述說他的榮耀！在萬民中述說他的奇事！ </a:t>
            </a:r>
          </a:p>
          <a:p>
            <a:pPr marL="0" indent="0">
              <a:buFontTx/>
              <a:buNone/>
              <a:defRPr/>
            </a:pPr>
            <a:r>
              <a:rPr lang="en-US" altLang="zh-TW" sz="2800" dirty="0" err="1" smtClean="0">
                <a:ea typeface="新細明體" pitchFamily="18" charset="-120"/>
              </a:rPr>
              <a:t>Psa</a:t>
            </a:r>
            <a:r>
              <a:rPr lang="en-US" altLang="zh-TW" sz="2800" dirty="0" smtClean="0">
                <a:ea typeface="新細明體" pitchFamily="18" charset="-120"/>
              </a:rPr>
              <a:t> 96:4  </a:t>
            </a:r>
            <a:r>
              <a:rPr lang="zh-TW" altLang="en-US" sz="2800" dirty="0" smtClean="0">
                <a:ea typeface="新細明體" pitchFamily="18" charset="-120"/>
              </a:rPr>
              <a:t>因</a:t>
            </a:r>
            <a:r>
              <a:rPr lang="zh-CN" altLang="en-US" sz="2800" dirty="0" smtClean="0">
                <a:ea typeface="新細明體" pitchFamily="18" charset="-120"/>
              </a:rPr>
              <a:t>雅吾瓦</a:t>
            </a:r>
            <a:r>
              <a:rPr lang="en-US" altLang="zh-CN" sz="2800" dirty="0" smtClean="0">
                <a:ea typeface="新細明體" pitchFamily="18" charset="-120"/>
              </a:rPr>
              <a:t>YHWH</a:t>
            </a:r>
            <a:r>
              <a:rPr lang="zh-TW" altLang="en-US" sz="2800" dirty="0" smtClean="0">
                <a:ea typeface="新細明體" pitchFamily="18" charset="-120"/>
              </a:rPr>
              <a:t>為大，當受極大的讚美；他在萬神之上，當受敬畏。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77686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          </a:t>
            </a:r>
            <a:r>
              <a:rPr lang="en-US" altLang="zh-TW" sz="2800" dirty="0" smtClean="0"/>
              <a:t>"</a:t>
            </a:r>
            <a:r>
              <a:rPr lang="zh-TW" altLang="en-US" sz="2800" dirty="0"/>
              <a:t>回歸以色列家族 復原希伯來根</a:t>
            </a:r>
            <a:r>
              <a:rPr lang="zh-TW" altLang="en-US" sz="2800" dirty="0" smtClean="0"/>
              <a:t>源</a:t>
            </a:r>
            <a:r>
              <a:rPr lang="en-US" altLang="zh-TW" sz="2800" dirty="0" smtClean="0"/>
              <a:t>”</a:t>
            </a:r>
          </a:p>
          <a:p>
            <a:r>
              <a:rPr lang="zh-TW" altLang="en-US" sz="2800" dirty="0" smtClean="0"/>
              <a:t>                        中</a:t>
            </a:r>
            <a:r>
              <a:rPr lang="zh-TW" altLang="en-US" sz="2800" dirty="0"/>
              <a:t>文敬拜讚美系</a:t>
            </a:r>
            <a:r>
              <a:rPr lang="zh-TW" altLang="en-US" sz="2800" dirty="0" smtClean="0"/>
              <a:t>列</a:t>
            </a:r>
            <a:endParaRPr lang="zh-TW" altLang="en-US" sz="2800" dirty="0"/>
          </a:p>
          <a:p>
            <a:r>
              <a:rPr lang="zh-TW" altLang="en-US" sz="2800" dirty="0" smtClean="0"/>
              <a:t>     曲</a:t>
            </a:r>
            <a:r>
              <a:rPr lang="en-US" altLang="zh-TW" sz="2800" dirty="0"/>
              <a:t>: Tina </a:t>
            </a:r>
            <a:r>
              <a:rPr lang="en-US" altLang="zh-TW" sz="2800" dirty="0" smtClean="0"/>
              <a:t>AbiYah</a:t>
            </a:r>
            <a:r>
              <a:rPr lang="zh-TW" altLang="en-US" sz="2800" dirty="0" smtClean="0"/>
              <a:t>         詞</a:t>
            </a:r>
            <a:r>
              <a:rPr lang="en-US" altLang="zh-TW" sz="2800" dirty="0"/>
              <a:t>: </a:t>
            </a:r>
            <a:r>
              <a:rPr lang="zh-TW" altLang="en-US" sz="2800" dirty="0"/>
              <a:t>千玉 </a:t>
            </a:r>
            <a:r>
              <a:rPr lang="en-US" altLang="zh-TW" sz="2800" dirty="0"/>
              <a:t>( Yahn El</a:t>
            </a:r>
            <a:r>
              <a:rPr lang="en-US" altLang="zh-TW" sz="2800" dirty="0" smtClean="0"/>
              <a:t>)</a:t>
            </a:r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有</a:t>
            </a:r>
            <a:r>
              <a:rPr lang="zh-TW" altLang="en-US" sz="2800" dirty="0"/>
              <a:t>版權，歡迎個人或團體自由使用並知會我</a:t>
            </a:r>
            <a:r>
              <a:rPr lang="zh-TW" altLang="en-US" sz="2800" dirty="0" smtClean="0"/>
              <a:t>們</a:t>
            </a:r>
            <a:r>
              <a:rPr lang="zh-TW" altLang="en-US" sz="2800" dirty="0"/>
              <a:t/>
            </a:r>
            <a:br>
              <a:rPr lang="zh-TW" altLang="en-US" sz="2800" dirty="0"/>
            </a:br>
            <a:endParaRPr lang="zh-TW" altLang="en-US" sz="2800" dirty="0"/>
          </a:p>
          <a:p>
            <a:r>
              <a:rPr lang="en-US" altLang="zh-TW" sz="2800" dirty="0" smtClean="0"/>
              <a:t>www.YahArise.com</a:t>
            </a:r>
            <a:endParaRPr lang="zh-TW" altLang="en-US" sz="2800" dirty="0"/>
          </a:p>
          <a:p>
            <a:r>
              <a:rPr lang="en-US" altLang="zh-TW" sz="2800" dirty="0" smtClean="0">
                <a:hlinkClick r:id="rId2"/>
              </a:rPr>
              <a:t>YahnEl2012@gmail.com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en-US" sz="2400" dirty="0"/>
              <a:t>Yah's Praises in Chinese : </a:t>
            </a:r>
          </a:p>
          <a:p>
            <a:r>
              <a:rPr lang="en-US" sz="2400" dirty="0"/>
              <a:t>Returning to the house of Yisrael, </a:t>
            </a:r>
            <a:endParaRPr lang="en-US" sz="2400" dirty="0" smtClean="0"/>
          </a:p>
          <a:p>
            <a:r>
              <a:rPr lang="en-US" sz="2400" dirty="0" smtClean="0"/>
              <a:t>Restoring </a:t>
            </a:r>
            <a:r>
              <a:rPr lang="en-US" sz="2400" dirty="0"/>
              <a:t>the Hebraic root of Yah's reign </a:t>
            </a:r>
            <a:r>
              <a:rPr lang="en-US" dirty="0"/>
              <a:t> </a:t>
            </a:r>
          </a:p>
          <a:p>
            <a:endParaRPr lang="zh-TW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743200"/>
            <a:ext cx="3181871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8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55418"/>
            <a:ext cx="9199418" cy="691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38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8" y="41275"/>
            <a:ext cx="9129712" cy="1524000"/>
          </a:xfrm>
        </p:spPr>
        <p:txBody>
          <a:bodyPr/>
          <a:lstStyle/>
          <a:p>
            <a:pPr>
              <a:defRPr/>
            </a:pPr>
            <a:r>
              <a:rPr lang="zh-CN" altLang="en-US" sz="3200" b="1" dirty="0" smtClean="0">
                <a:solidFill>
                  <a:schemeClr val="tx1"/>
                </a:solidFill>
                <a:ea typeface="SimSun" pitchFamily="2" charset="-122"/>
              </a:rPr>
              <a:t>上古希伯来原文及读音：圣父</a:t>
            </a:r>
            <a:r>
              <a:rPr lang="en-US" altLang="zh-CN" sz="3200" b="1" dirty="0" err="1" smtClean="0">
                <a:solidFill>
                  <a:schemeClr val="tx1"/>
                </a:solidFill>
                <a:ea typeface="SimSun" pitchFamily="2" charset="-122"/>
              </a:rPr>
              <a:t>YaHuWaH</a:t>
            </a:r>
            <a:r>
              <a:rPr lang="zh-CN" altLang="en-US" sz="3200" b="1" dirty="0" smtClean="0">
                <a:solidFill>
                  <a:schemeClr val="tx1"/>
                </a:solidFill>
                <a:ea typeface="SimSun" pitchFamily="2" charset="-122"/>
              </a:rPr>
              <a:t> 雅吾瓦 圣子</a:t>
            </a:r>
            <a:r>
              <a:rPr lang="en-US" altLang="zh-CN" sz="3200" b="1" dirty="0" err="1" smtClean="0">
                <a:solidFill>
                  <a:schemeClr val="tx1"/>
                </a:solidFill>
                <a:ea typeface="SimSun" pitchFamily="2" charset="-122"/>
              </a:rPr>
              <a:t>YaHUShuA</a:t>
            </a:r>
            <a:r>
              <a:rPr lang="zh-CN" altLang="en-US" sz="3200" b="1" dirty="0" smtClean="0">
                <a:solidFill>
                  <a:schemeClr val="tx1"/>
                </a:solidFill>
                <a:ea typeface="SimSun" pitchFamily="2" charset="-122"/>
              </a:rPr>
              <a:t> 雅吾书亚 </a:t>
            </a:r>
            <a:r>
              <a:rPr lang="en-US" altLang="zh-CN" sz="2400" b="1" dirty="0" smtClean="0">
                <a:solidFill>
                  <a:schemeClr val="tx1"/>
                </a:solidFill>
                <a:ea typeface="SimSun" pitchFamily="2" charset="-122"/>
                <a:hlinkClick r:id="rId2"/>
              </a:rPr>
              <a:t>http://www.yahnel.weebly.com/</a:t>
            </a:r>
            <a:r>
              <a:rPr lang="en-US" altLang="zh-CN" sz="2400" b="1" dirty="0" smtClean="0">
                <a:solidFill>
                  <a:schemeClr val="tx1"/>
                </a:solidFill>
                <a:ea typeface="SimSun" pitchFamily="2" charset="-122"/>
              </a:rPr>
              <a:t> Yahnel2012@gmail.com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11267" name="Picture 3" descr="C:\Users\Jane EL\Dropbox\Camera Uploads\2012-06-14 12.07.40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6988" y="1635125"/>
            <a:ext cx="9104313" cy="5222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612</TotalTime>
  <Words>356</Words>
  <Application>Microsoft Office PowerPoint</Application>
  <PresentationFormat>On-screen Show (4:3)</PresentationFormat>
  <Paragraphs>39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新細明體</vt:lpstr>
      <vt:lpstr>SimSun</vt:lpstr>
      <vt:lpstr>SimSun</vt:lpstr>
      <vt:lpstr>Arial</vt:lpstr>
      <vt:lpstr>Tahoma</vt:lpstr>
      <vt:lpstr>Wingdings</vt:lpstr>
      <vt:lpstr>Ocean</vt:lpstr>
      <vt:lpstr>      讓YAH興起 Let Yah Arise 歌曲： 以色列家族  中文词：千玉  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上古希伯来原文及读音：圣父YaHuWaH 雅吾瓦 圣子YaHUShuA 雅吾书亚 http://www.yahnel.weebly.com/ Yahnel2012@gmail.com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God Arise</dc:title>
  <dc:creator>Peggy Bray</dc:creator>
  <cp:lastModifiedBy>Atomy 123</cp:lastModifiedBy>
  <cp:revision>67</cp:revision>
  <dcterms:created xsi:type="dcterms:W3CDTF">2007-03-11T03:55:57Z</dcterms:created>
  <dcterms:modified xsi:type="dcterms:W3CDTF">2013-04-26T07:23:47Z</dcterms:modified>
</cp:coreProperties>
</file>